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7" r:id="rId2"/>
    <p:sldMasterId id="2147483684" r:id="rId3"/>
  </p:sldMasterIdLst>
  <p:notesMasterIdLst>
    <p:notesMasterId r:id="rId23"/>
  </p:notesMasterIdLst>
  <p:sldIdLst>
    <p:sldId id="363" r:id="rId4"/>
    <p:sldId id="259" r:id="rId5"/>
    <p:sldId id="387" r:id="rId6"/>
    <p:sldId id="409" r:id="rId7"/>
    <p:sldId id="413" r:id="rId8"/>
    <p:sldId id="408" r:id="rId9"/>
    <p:sldId id="410" r:id="rId10"/>
    <p:sldId id="412" r:id="rId11"/>
    <p:sldId id="407" r:id="rId12"/>
    <p:sldId id="381" r:id="rId13"/>
    <p:sldId id="411" r:id="rId14"/>
    <p:sldId id="404" r:id="rId15"/>
    <p:sldId id="405" r:id="rId16"/>
    <p:sldId id="390" r:id="rId17"/>
    <p:sldId id="400" r:id="rId18"/>
    <p:sldId id="389" r:id="rId19"/>
    <p:sldId id="406" r:id="rId20"/>
    <p:sldId id="414" r:id="rId21"/>
    <p:sldId id="393" r:id="rId22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24"/>
      <p:bold r:id="rId25"/>
      <p:italic r:id="rId26"/>
      <p:bold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que Powerpoint Valtech - Blue" id="{E3A91307-5320-40E7-8929-4EF784075EE7}">
          <p14:sldIdLst>
            <p14:sldId id="363"/>
            <p14:sldId id="259"/>
            <p14:sldId id="387"/>
            <p14:sldId id="409"/>
            <p14:sldId id="413"/>
            <p14:sldId id="408"/>
            <p14:sldId id="410"/>
            <p14:sldId id="412"/>
            <p14:sldId id="407"/>
            <p14:sldId id="381"/>
            <p14:sldId id="411"/>
            <p14:sldId id="404"/>
            <p14:sldId id="405"/>
            <p14:sldId id="390"/>
            <p14:sldId id="400"/>
            <p14:sldId id="389"/>
            <p14:sldId id="406"/>
            <p14:sldId id="414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DAFC"/>
    <a:srgbClr val="E5A005"/>
    <a:srgbClr val="AC002D"/>
    <a:srgbClr val="A3002D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4629" autoAdjust="0"/>
    <p:restoredTop sz="94700" autoAdjust="0"/>
  </p:normalViewPr>
  <p:slideViewPr>
    <p:cSldViewPr showGuides="1">
      <p:cViewPr varScale="1">
        <p:scale>
          <a:sx n="102" d="100"/>
          <a:sy n="102" d="100"/>
        </p:scale>
        <p:origin x="72" y="269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881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828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png>
</file>

<file path=ppt/media/image10.png>
</file>

<file path=ppt/media/image12.png>
</file>

<file path=ppt/media/image14.png>
</file>

<file path=ppt/media/image15.jpeg>
</file>

<file path=ppt/media/image16.png>
</file>

<file path=ppt/media/image17.jpg>
</file>

<file path=ppt/media/image18.jpg>
</file>

<file path=ppt/media/image19.jpg>
</file>

<file path=ppt/media/image20.png>
</file>

<file path=ppt/media/image21.jpg>
</file>

<file path=ppt/media/image22.jpeg>
</file>

<file path=ppt/media/image23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379392-2CB5-4757-908C-BF8ABB43BAEB}" type="datetimeFigureOut">
              <a:rPr lang="fr-FR" smtClean="0"/>
              <a:t>05/07/2016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5164B-060B-434D-A903-BEB47D4A7C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030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851920" y="1563638"/>
            <a:ext cx="468052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31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13"/>
          <p:cNvSpPr>
            <a:spLocks noGrp="1"/>
          </p:cNvSpPr>
          <p:nvPr>
            <p:ph type="pic" sz="quarter" idx="10" hasCustomPrompt="1"/>
          </p:nvPr>
        </p:nvSpPr>
        <p:spPr>
          <a:xfrm>
            <a:off x="1835697" y="0"/>
            <a:ext cx="7308304" cy="5143500"/>
          </a:xfrm>
          <a:custGeom>
            <a:avLst/>
            <a:gdLst/>
            <a:ahLst/>
            <a:cxnLst/>
            <a:rect l="l" t="t" r="r" b="b"/>
            <a:pathLst>
              <a:path w="7308304" h="5143500">
                <a:moveTo>
                  <a:pt x="4401322" y="0"/>
                </a:moveTo>
                <a:lnTo>
                  <a:pt x="7308304" y="0"/>
                </a:lnTo>
                <a:lnTo>
                  <a:pt x="7308304" y="3572355"/>
                </a:lnTo>
                <a:lnTo>
                  <a:pt x="4520712" y="5143500"/>
                </a:lnTo>
                <a:lnTo>
                  <a:pt x="1500823" y="5143500"/>
                </a:lnTo>
                <a:lnTo>
                  <a:pt x="0" y="248067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792000" rIns="216000" anchor="ctr">
            <a:normAutofit/>
          </a:bodyPr>
          <a:lstStyle>
            <a:lvl1pPr algn="ctr"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r-FR" dirty="0" smtClean="0"/>
              <a:t>Click on the </a:t>
            </a:r>
            <a:r>
              <a:rPr lang="fr-FR" dirty="0" err="1" smtClean="0"/>
              <a:t>icon</a:t>
            </a:r>
            <a:r>
              <a:rPr lang="fr-FR" dirty="0" smtClean="0"/>
              <a:t> to </a:t>
            </a:r>
            <a:r>
              <a:rPr lang="fr-FR" dirty="0" err="1" smtClean="0"/>
              <a:t>fill</a:t>
            </a:r>
            <a:r>
              <a:rPr lang="fr-FR" dirty="0" smtClean="0"/>
              <a:t> </a:t>
            </a:r>
            <a:r>
              <a:rPr lang="fr-FR" dirty="0" err="1" smtClean="0"/>
              <a:t>this</a:t>
            </a:r>
            <a:r>
              <a:rPr lang="fr-FR" dirty="0" smtClean="0"/>
              <a:t> box </a:t>
            </a:r>
            <a:r>
              <a:rPr lang="fr-FR" dirty="0" err="1" smtClean="0"/>
              <a:t>with</a:t>
            </a:r>
            <a:r>
              <a:rPr lang="fr-FR" dirty="0" smtClean="0"/>
              <a:t> a </a:t>
            </a:r>
            <a:r>
              <a:rPr lang="fr-FR" dirty="0" err="1" smtClean="0"/>
              <a:t>picture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5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ol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4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971600" y="1203598"/>
            <a:ext cx="7200800" cy="3247009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B22B3ADD-A820-4385-A317-BDBBED205F76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422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Background 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>
          <a:xfrm>
            <a:off x="245458" y="1"/>
            <a:ext cx="8898543" cy="5143499"/>
          </a:xfrm>
          <a:custGeom>
            <a:avLst/>
            <a:gdLst/>
            <a:ahLst/>
            <a:cxnLst/>
            <a:rect l="l" t="t" r="r" b="b"/>
            <a:pathLst>
              <a:path w="8898543" h="5143499">
                <a:moveTo>
                  <a:pt x="2640136" y="0"/>
                </a:moveTo>
                <a:lnTo>
                  <a:pt x="8898543" y="0"/>
                </a:lnTo>
                <a:lnTo>
                  <a:pt x="8898543" y="3450413"/>
                </a:lnTo>
                <a:lnTo>
                  <a:pt x="5906113" y="5143499"/>
                </a:lnTo>
                <a:lnTo>
                  <a:pt x="2068176" y="5143499"/>
                </a:lnTo>
                <a:lnTo>
                  <a:pt x="0" y="1492071"/>
                </a:lnTo>
                <a:close/>
              </a:path>
            </a:pathLst>
          </a:custGeom>
          <a:blipFill>
            <a:blip r:embed="rId2"/>
            <a:srcRect/>
            <a:stretch>
              <a:fillRect l="-2758"/>
            </a:stretch>
          </a:blipFill>
        </p:spPr>
        <p:txBody>
          <a:bodyPr lIns="72000" tIns="612000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GB" dirty="0" smtClean="0"/>
              <a:t>Click on the icon</a:t>
            </a:r>
            <a:br>
              <a:rPr lang="en-GB" dirty="0" smtClean="0"/>
            </a:br>
            <a:r>
              <a:rPr lang="en-GB" dirty="0" smtClean="0"/>
              <a:t>to fill this box with a picture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90EEC208-CA9F-42E8-B32C-71BA8B963768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912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7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  <a:gd name="connsiteX0" fmla="*/ 10000 w 10125"/>
              <a:gd name="connsiteY0" fmla="*/ 0 h 10000"/>
              <a:gd name="connsiteX1" fmla="*/ 10000 w 10125"/>
              <a:gd name="connsiteY1" fmla="*/ 6944 h 10000"/>
              <a:gd name="connsiteX2" fmla="*/ 6186 w 10125"/>
              <a:gd name="connsiteY2" fmla="*/ 10000 h 10000"/>
              <a:gd name="connsiteX3" fmla="*/ 2054 w 10125"/>
              <a:gd name="connsiteY3" fmla="*/ 10000 h 10000"/>
              <a:gd name="connsiteX4" fmla="*/ 0 w 10125"/>
              <a:gd name="connsiteY4" fmla="*/ 4824 h 10000"/>
              <a:gd name="connsiteX5" fmla="*/ 6023 w 10125"/>
              <a:gd name="connsiteY5" fmla="*/ 0 h 10000"/>
              <a:gd name="connsiteX6" fmla="*/ 6023 w 10125"/>
              <a:gd name="connsiteY6" fmla="*/ 0 h 10000"/>
              <a:gd name="connsiteX7" fmla="*/ 10125 w 10125"/>
              <a:gd name="connsiteY7" fmla="*/ 178 h 10000"/>
              <a:gd name="connsiteX0" fmla="*/ 10000 w 10000"/>
              <a:gd name="connsiteY0" fmla="*/ 0 h 10000"/>
              <a:gd name="connsiteX1" fmla="*/ 10000 w 10000"/>
              <a:gd name="connsiteY1" fmla="*/ 6944 h 10000"/>
              <a:gd name="connsiteX2" fmla="*/ 6186 w 10000"/>
              <a:gd name="connsiteY2" fmla="*/ 10000 h 10000"/>
              <a:gd name="connsiteX3" fmla="*/ 2054 w 10000"/>
              <a:gd name="connsiteY3" fmla="*/ 10000 h 10000"/>
              <a:gd name="connsiteX4" fmla="*/ 0 w 10000"/>
              <a:gd name="connsiteY4" fmla="*/ 4824 h 10000"/>
              <a:gd name="connsiteX5" fmla="*/ 6023 w 10000"/>
              <a:gd name="connsiteY5" fmla="*/ 0 h 10000"/>
              <a:gd name="connsiteX6" fmla="*/ 6023 w 10000"/>
              <a:gd name="connsiteY6" fmla="*/ 0 h 10000"/>
              <a:gd name="connsiteX0" fmla="*/ 10000 w 10000"/>
              <a:gd name="connsiteY0" fmla="*/ 6944 h 10000"/>
              <a:gd name="connsiteX1" fmla="*/ 6186 w 10000"/>
              <a:gd name="connsiteY1" fmla="*/ 10000 h 10000"/>
              <a:gd name="connsiteX2" fmla="*/ 2054 w 10000"/>
              <a:gd name="connsiteY2" fmla="*/ 10000 h 10000"/>
              <a:gd name="connsiteX3" fmla="*/ 0 w 10000"/>
              <a:gd name="connsiteY3" fmla="*/ 4824 h 10000"/>
              <a:gd name="connsiteX4" fmla="*/ 6023 w 10000"/>
              <a:gd name="connsiteY4" fmla="*/ 0 h 10000"/>
              <a:gd name="connsiteX5" fmla="*/ 6023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6944"/>
                </a:moveTo>
                <a:lnTo>
                  <a:pt x="6186" y="10000"/>
                </a:lnTo>
                <a:lnTo>
                  <a:pt x="2054" y="10000"/>
                </a:lnTo>
                <a:lnTo>
                  <a:pt x="0" y="4824"/>
                </a:lnTo>
                <a:lnTo>
                  <a:pt x="6023" y="0"/>
                </a:lnTo>
                <a:lnTo>
                  <a:pt x="6023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choose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6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choose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620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Color Gradian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ltGray">
          <a:xfrm>
            <a:off x="0" y="0"/>
            <a:ext cx="9146882" cy="51435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tx2"/>
          </a:solidFill>
        </p:grpSpPr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029C8295-9050-49A7-B0A3-746905BD2E4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332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inv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3" name="Espace réservé de l'élément multimédia 2"/>
          <p:cNvSpPr>
            <a:spLocks noGrp="1"/>
          </p:cNvSpPr>
          <p:nvPr>
            <p:ph type="media" sz="quarter" idx="13" hasCustomPrompt="1"/>
          </p:nvPr>
        </p:nvSpPr>
        <p:spPr>
          <a:xfrm>
            <a:off x="723900" y="267494"/>
            <a:ext cx="7696200" cy="4329112"/>
          </a:xfrm>
          <a:blipFill>
            <a:blip r:embed="rId2"/>
            <a:stretch>
              <a:fillRect/>
            </a:stretch>
          </a:blipFill>
        </p:spPr>
        <p:txBody>
          <a:bodyPr lIns="0" tIns="1116000" rIns="0" anchor="ctr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on the icon to add a video</a:t>
            </a:r>
            <a:endParaRPr lang="en-GB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72D9D714-2AC0-410A-8F7E-684DAE3AA1D2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109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/>
          <p:cNvSpPr>
            <a:spLocks noGrp="1"/>
          </p:cNvSpPr>
          <p:nvPr>
            <p:ph type="pic" sz="quarter" idx="17" hasCustomPrompt="1"/>
          </p:nvPr>
        </p:nvSpPr>
        <p:spPr>
          <a:xfrm>
            <a:off x="3995799" y="1246236"/>
            <a:ext cx="4752855" cy="2924164"/>
          </a:xfrm>
          <a:custGeom>
            <a:avLst/>
            <a:gdLst/>
            <a:ahLst/>
            <a:cxnLst/>
            <a:rect l="l" t="t" r="r" b="b"/>
            <a:pathLst>
              <a:path w="4752855" h="2924164">
                <a:moveTo>
                  <a:pt x="4516261" y="0"/>
                </a:moveTo>
                <a:lnTo>
                  <a:pt x="4752855" y="2496086"/>
                </a:lnTo>
                <a:lnTo>
                  <a:pt x="236593" y="2924164"/>
                </a:lnTo>
                <a:lnTo>
                  <a:pt x="0" y="42807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on the icon</a:t>
            </a:r>
            <a:br>
              <a:rPr lang="en-US" dirty="0" smtClean="0"/>
            </a:br>
            <a:r>
              <a:rPr lang="en-US" dirty="0" smtClean="0"/>
              <a:t>to fill this box with a picture</a:t>
            </a:r>
            <a:endParaRPr lang="en-US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295232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32DC798-72A3-40AD-99E6-52940BF4D03C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4012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/>
          <p:cNvSpPr>
            <a:spLocks noGrp="1"/>
          </p:cNvSpPr>
          <p:nvPr>
            <p:ph type="pic" sz="quarter" idx="17" hasCustomPrompt="1"/>
          </p:nvPr>
        </p:nvSpPr>
        <p:spPr>
          <a:xfrm>
            <a:off x="4890448" y="771552"/>
            <a:ext cx="2892121" cy="4023683"/>
          </a:xfrm>
          <a:custGeom>
            <a:avLst/>
            <a:gdLst/>
            <a:ahLst/>
            <a:cxnLst/>
            <a:rect l="l" t="t" r="r" b="b"/>
            <a:pathLst>
              <a:path w="2892121" h="4023683">
                <a:moveTo>
                  <a:pt x="2526372" y="0"/>
                </a:moveTo>
                <a:lnTo>
                  <a:pt x="2892121" y="3779181"/>
                </a:lnTo>
                <a:lnTo>
                  <a:pt x="365749" y="4023683"/>
                </a:lnTo>
                <a:lnTo>
                  <a:pt x="0" y="244502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on the icon</a:t>
            </a:r>
            <a:br>
              <a:rPr lang="en-US" dirty="0" smtClean="0"/>
            </a:br>
            <a:r>
              <a:rPr lang="en-US" dirty="0" smtClean="0"/>
              <a:t>to fill this box with a picture</a:t>
            </a:r>
            <a:endParaRPr lang="en-US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67240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5F5A573-7A3C-4E19-AA82-FFA0EE3C83B2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263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ch Phrase &amp;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8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915566"/>
            <a:ext cx="3806422" cy="36724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 b="0" u="none" normalizeH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change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7" hasCustomPrompt="1"/>
          </p:nvPr>
        </p:nvSpPr>
        <p:spPr>
          <a:xfrm>
            <a:off x="4220498" y="0"/>
            <a:ext cx="4923502" cy="5143500"/>
          </a:xfrm>
          <a:custGeom>
            <a:avLst/>
            <a:gdLst/>
            <a:ahLst/>
            <a:cxnLst/>
            <a:rect l="l" t="t" r="r" b="b"/>
            <a:pathLst>
              <a:path w="4923502" h="5143500">
                <a:moveTo>
                  <a:pt x="0" y="0"/>
                </a:moveTo>
                <a:lnTo>
                  <a:pt x="4923502" y="0"/>
                </a:lnTo>
                <a:lnTo>
                  <a:pt x="4923502" y="5143500"/>
                </a:lnTo>
                <a:lnTo>
                  <a:pt x="727350" y="5143500"/>
                </a:lnTo>
                <a:close/>
              </a:path>
            </a:pathLst>
          </a:custGeom>
          <a:blipFill>
            <a:blip r:embed="rId3"/>
            <a:srcRect/>
            <a:stretch>
              <a:fillRect l="-3385" r="-77693"/>
            </a:stretch>
          </a:blipFill>
        </p:spPr>
        <p:txBody>
          <a:bodyPr tIns="576000" anchor="ctr"/>
          <a:lstStyle>
            <a:lvl1pPr algn="ctr">
              <a:defRPr sz="105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on the icon to fill this box with a picture</a:t>
            </a:r>
            <a:endParaRPr lang="en-US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289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97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851920" y="1563638"/>
            <a:ext cx="468052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5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9FB52A4D-8D9C-4E0A-A792-F5A1B50C3EA0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891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0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BB3F387-1D19-47B8-9BEF-C5D85D80E558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753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3E476F7A-9502-4222-8EAC-19787B496A43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132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adia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899592" y="2026986"/>
            <a:ext cx="6265192" cy="1089529"/>
          </a:xfrm>
        </p:spPr>
        <p:txBody>
          <a:bodyPr anchor="ctr">
            <a:sp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 smtClean="0"/>
              <a:t>Insert</a:t>
            </a:r>
            <a:br>
              <a:rPr lang="fr-FR" dirty="0" smtClean="0"/>
            </a:b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here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9DA4DFFC-DFC4-43D5-AA2F-43EFCE163F2D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301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8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584455" y="1364894"/>
            <a:ext cx="822289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 rot="19860000">
            <a:off x="1734205" y="1832727"/>
            <a:ext cx="327309" cy="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3"/>
          <p:cNvSpPr>
            <a:spLocks noGrp="1"/>
          </p:cNvSpPr>
          <p:nvPr>
            <p:ph type="body" sz="quarter" idx="13" hasCustomPrompt="1"/>
          </p:nvPr>
        </p:nvSpPr>
        <p:spPr>
          <a:xfrm rot="19860000">
            <a:off x="1739085" y="1558309"/>
            <a:ext cx="1624418" cy="276999"/>
          </a:xfrm>
        </p:spPr>
        <p:txBody>
          <a:bodyPr vert="horz" wrap="none" lIns="0" tIns="0" rIns="0" bIns="0" rtlCol="0" anchor="b">
            <a:noAutofit/>
          </a:bodyPr>
          <a:lstStyle>
            <a:lvl1pPr marL="92075" indent="-92075">
              <a:buNone/>
              <a:defRPr lang="fr-FR" sz="2000" b="1" u="none" dirty="0" smtClean="0">
                <a:solidFill>
                  <a:schemeClr val="accent1"/>
                </a:solidFill>
                <a:latin typeface="+mj-lt"/>
              </a:defRPr>
            </a:lvl1pPr>
            <a:lvl2pPr>
              <a:defRPr lang="fr-FR" sz="1800" dirty="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fr-FR" sz="1600" dirty="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fr-FR" sz="1400" dirty="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fr-FR" sz="1400" dirty="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4" hasCustomPrompt="1"/>
          </p:nvPr>
        </p:nvSpPr>
        <p:spPr>
          <a:xfrm rot="19860000">
            <a:off x="3054282" y="922624"/>
            <a:ext cx="4554602" cy="2968386"/>
          </a:xfrm>
        </p:spPr>
        <p:txBody>
          <a:bodyPr lIns="0"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tabLst/>
              <a:defRPr sz="2300" b="1" baseline="0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2pPr>
            <a:lvl3pPr marL="312738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3pPr>
            <a:lvl4pPr marL="487362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4pPr>
            <a:lvl5pPr marL="6699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smtClean="0"/>
              <a:t>chapter title</a:t>
            </a:r>
            <a:endParaRPr lang="en-GB" dirty="0"/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5" hasCustomPrompt="1"/>
          </p:nvPr>
        </p:nvSpPr>
        <p:spPr>
          <a:xfrm rot="19860000">
            <a:off x="2707838" y="2198528"/>
            <a:ext cx="647303" cy="297000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2300" b="1" u="sng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/>
            </a:lvl2pPr>
            <a:lvl3pPr marL="312738" indent="0">
              <a:buFont typeface="Arial" panose="020B0604020202020204" pitchFamily="34" charset="0"/>
              <a:buNone/>
              <a:defRPr/>
            </a:lvl3pPr>
            <a:lvl4pPr marL="487362" indent="0">
              <a:buFont typeface="Arial" panose="020B0604020202020204" pitchFamily="34" charset="0"/>
              <a:buNone/>
              <a:defRPr/>
            </a:lvl4pPr>
            <a:lvl5pPr marL="669925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 smtClean="0"/>
              <a:t>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953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asic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 rot="19849320">
            <a:off x="2027530" y="903195"/>
            <a:ext cx="6486091" cy="1791976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4550" b="1" cap="none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  <a:endParaRPr lang="en-GB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 rot="19860000">
            <a:off x="2555139" y="2683726"/>
            <a:ext cx="6465248" cy="215552"/>
          </a:xfrm>
        </p:spPr>
        <p:txBody>
          <a:bodyPr lIns="0" tIns="0" rIns="0" b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 smtClean="0"/>
              <a:t>Subtitle</a:t>
            </a:r>
            <a:endParaRPr lang="en-GB" dirty="0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46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Advanced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5"/>
          <p:cNvSpPr>
            <a:spLocks noGrp="1"/>
          </p:cNvSpPr>
          <p:nvPr>
            <p:ph type="body" sz="quarter" idx="14" hasCustomPrompt="1"/>
          </p:nvPr>
        </p:nvSpPr>
        <p:spPr>
          <a:xfrm rot="19841966">
            <a:off x="1874375" y="994937"/>
            <a:ext cx="6552000" cy="2159000"/>
          </a:xfrm>
        </p:spPr>
        <p:txBody>
          <a:bodyPr/>
          <a:lstStyle>
            <a:lvl1pPr marL="180975" indent="-180975">
              <a:lnSpc>
                <a:spcPct val="114000"/>
              </a:lnSpc>
              <a:spcBef>
                <a:spcPts val="0"/>
              </a:spcBef>
              <a:defRPr sz="4550" b="1">
                <a:latin typeface="+mj-lt"/>
              </a:defRPr>
            </a:lvl1pPr>
            <a:lvl2pPr marL="214313" indent="-214313">
              <a:spcBef>
                <a:spcPts val="2400"/>
              </a:spcBef>
              <a:buFont typeface="Helvetica LT Std" panose="020B0504020202020204" pitchFamily="34" charset="0"/>
              <a:buChar char=" "/>
              <a:defRPr sz="1200" baseline="0">
                <a:latin typeface="+mn-lt"/>
              </a:defRPr>
            </a:lvl2pPr>
          </a:lstStyle>
          <a:p>
            <a:pPr lvl="0"/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878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6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9744276A-3F7B-4DC7-8146-456D6B56439F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98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BEE20028-8CD7-499F-BD86-AA11208655B7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310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blackGray"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0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238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13"/>
          <p:cNvSpPr>
            <a:spLocks noGrp="1"/>
          </p:cNvSpPr>
          <p:nvPr>
            <p:ph type="pic" sz="quarter" idx="10" hasCustomPrompt="1"/>
          </p:nvPr>
        </p:nvSpPr>
        <p:spPr>
          <a:xfrm>
            <a:off x="1835697" y="0"/>
            <a:ext cx="7308304" cy="5143500"/>
          </a:xfrm>
          <a:custGeom>
            <a:avLst/>
            <a:gdLst/>
            <a:ahLst/>
            <a:cxnLst/>
            <a:rect l="l" t="t" r="r" b="b"/>
            <a:pathLst>
              <a:path w="7308304" h="5143500">
                <a:moveTo>
                  <a:pt x="4401322" y="0"/>
                </a:moveTo>
                <a:lnTo>
                  <a:pt x="7308304" y="0"/>
                </a:lnTo>
                <a:lnTo>
                  <a:pt x="7308304" y="3572355"/>
                </a:lnTo>
                <a:lnTo>
                  <a:pt x="4520712" y="5143500"/>
                </a:lnTo>
                <a:lnTo>
                  <a:pt x="1500823" y="5143500"/>
                </a:lnTo>
                <a:lnTo>
                  <a:pt x="0" y="248067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792000" rIns="216000" anchor="ctr">
            <a:normAutofit/>
          </a:bodyPr>
          <a:lstStyle>
            <a:lvl1pPr algn="ctr"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r-FR" dirty="0" smtClean="0"/>
              <a:t>Click on the </a:t>
            </a:r>
            <a:r>
              <a:rPr lang="fr-FR" dirty="0" err="1" smtClean="0"/>
              <a:t>icon</a:t>
            </a:r>
            <a:r>
              <a:rPr lang="fr-FR" dirty="0" smtClean="0"/>
              <a:t> to </a:t>
            </a:r>
            <a:r>
              <a:rPr lang="fr-FR" dirty="0" err="1" smtClean="0"/>
              <a:t>fill</a:t>
            </a:r>
            <a:r>
              <a:rPr lang="fr-FR" dirty="0" smtClean="0"/>
              <a:t> </a:t>
            </a:r>
            <a:r>
              <a:rPr lang="fr-FR" dirty="0" err="1" smtClean="0"/>
              <a:t>this</a:t>
            </a:r>
            <a:r>
              <a:rPr lang="fr-FR" dirty="0" smtClean="0"/>
              <a:t> box </a:t>
            </a:r>
            <a:r>
              <a:rPr lang="fr-FR" dirty="0" err="1" smtClean="0"/>
              <a:t>with</a:t>
            </a:r>
            <a:r>
              <a:rPr lang="fr-FR" dirty="0" smtClean="0"/>
              <a:t> a </a:t>
            </a:r>
            <a:r>
              <a:rPr lang="fr-FR" dirty="0" err="1" smtClean="0"/>
              <a:t>picture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71A5011-96E6-4419-8AB6-B8782F48A2F0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98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ol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 noChangeAspect="1"/>
          </p:cNvGrpSpPr>
          <p:nvPr userDrawn="1"/>
        </p:nvGrpSpPr>
        <p:grpSpPr bwMode="ltGray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4" name="Freeform 6"/>
            <p:cNvSpPr>
              <a:spLocks/>
            </p:cNvSpPr>
            <p:nvPr userDrawn="1"/>
          </p:nvSpPr>
          <p:spPr bwMode="ltGray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7"/>
            <p:cNvSpPr>
              <a:spLocks/>
            </p:cNvSpPr>
            <p:nvPr userDrawn="1"/>
          </p:nvSpPr>
          <p:spPr bwMode="ltGray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971600" y="1203598"/>
            <a:ext cx="7200800" cy="3247009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F1B5F7D8-76C9-4C9C-BF37-34CD59FA7EE1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72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Background 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>
          <a:xfrm>
            <a:off x="245458" y="1"/>
            <a:ext cx="8898543" cy="5143499"/>
          </a:xfrm>
          <a:custGeom>
            <a:avLst/>
            <a:gdLst/>
            <a:ahLst/>
            <a:cxnLst/>
            <a:rect l="l" t="t" r="r" b="b"/>
            <a:pathLst>
              <a:path w="8898543" h="5143499">
                <a:moveTo>
                  <a:pt x="2640136" y="0"/>
                </a:moveTo>
                <a:lnTo>
                  <a:pt x="8898543" y="0"/>
                </a:lnTo>
                <a:lnTo>
                  <a:pt x="8898543" y="3450413"/>
                </a:lnTo>
                <a:lnTo>
                  <a:pt x="5906113" y="5143499"/>
                </a:lnTo>
                <a:lnTo>
                  <a:pt x="2068176" y="5143499"/>
                </a:lnTo>
                <a:lnTo>
                  <a:pt x="0" y="1492071"/>
                </a:lnTo>
                <a:close/>
              </a:path>
            </a:pathLst>
          </a:custGeom>
          <a:blipFill>
            <a:blip r:embed="rId2"/>
            <a:srcRect/>
            <a:stretch>
              <a:fillRect l="-2758"/>
            </a:stretch>
          </a:blipFill>
        </p:spPr>
        <p:txBody>
          <a:bodyPr lIns="72000" tIns="612000" anchor="ctr"/>
          <a:lstStyle>
            <a:lvl1pPr marL="0" indent="0" algn="ctr">
              <a:spcBef>
                <a:spcPts val="0"/>
              </a:spcBef>
              <a:buNone/>
              <a:defRPr sz="12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 smtClean="0"/>
              <a:t>Click on the icon</a:t>
            </a:r>
            <a:br>
              <a:rPr lang="en-GB" dirty="0" smtClean="0"/>
            </a:br>
            <a:r>
              <a:rPr lang="en-GB" dirty="0" smtClean="0"/>
              <a:t>to fill this box with a picture</a:t>
            </a:r>
            <a:endParaRPr lang="en-GB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243900" y="350550"/>
            <a:ext cx="8648580" cy="63702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5B8E4916-60B0-4C87-9B3B-3690FB2A13A1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638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7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  <a:gd name="connsiteX0" fmla="*/ 10000 w 10125"/>
              <a:gd name="connsiteY0" fmla="*/ 0 h 10000"/>
              <a:gd name="connsiteX1" fmla="*/ 10000 w 10125"/>
              <a:gd name="connsiteY1" fmla="*/ 6944 h 10000"/>
              <a:gd name="connsiteX2" fmla="*/ 6186 w 10125"/>
              <a:gd name="connsiteY2" fmla="*/ 10000 h 10000"/>
              <a:gd name="connsiteX3" fmla="*/ 2054 w 10125"/>
              <a:gd name="connsiteY3" fmla="*/ 10000 h 10000"/>
              <a:gd name="connsiteX4" fmla="*/ 0 w 10125"/>
              <a:gd name="connsiteY4" fmla="*/ 4824 h 10000"/>
              <a:gd name="connsiteX5" fmla="*/ 6023 w 10125"/>
              <a:gd name="connsiteY5" fmla="*/ 0 h 10000"/>
              <a:gd name="connsiteX6" fmla="*/ 6023 w 10125"/>
              <a:gd name="connsiteY6" fmla="*/ 0 h 10000"/>
              <a:gd name="connsiteX7" fmla="*/ 10125 w 10125"/>
              <a:gd name="connsiteY7" fmla="*/ 178 h 10000"/>
              <a:gd name="connsiteX0" fmla="*/ 10000 w 10000"/>
              <a:gd name="connsiteY0" fmla="*/ 0 h 10000"/>
              <a:gd name="connsiteX1" fmla="*/ 10000 w 10000"/>
              <a:gd name="connsiteY1" fmla="*/ 6944 h 10000"/>
              <a:gd name="connsiteX2" fmla="*/ 6186 w 10000"/>
              <a:gd name="connsiteY2" fmla="*/ 10000 h 10000"/>
              <a:gd name="connsiteX3" fmla="*/ 2054 w 10000"/>
              <a:gd name="connsiteY3" fmla="*/ 10000 h 10000"/>
              <a:gd name="connsiteX4" fmla="*/ 0 w 10000"/>
              <a:gd name="connsiteY4" fmla="*/ 4824 h 10000"/>
              <a:gd name="connsiteX5" fmla="*/ 6023 w 10000"/>
              <a:gd name="connsiteY5" fmla="*/ 0 h 10000"/>
              <a:gd name="connsiteX6" fmla="*/ 6023 w 10000"/>
              <a:gd name="connsiteY6" fmla="*/ 0 h 10000"/>
              <a:gd name="connsiteX0" fmla="*/ 10000 w 10000"/>
              <a:gd name="connsiteY0" fmla="*/ 6944 h 10000"/>
              <a:gd name="connsiteX1" fmla="*/ 6186 w 10000"/>
              <a:gd name="connsiteY1" fmla="*/ 10000 h 10000"/>
              <a:gd name="connsiteX2" fmla="*/ 2054 w 10000"/>
              <a:gd name="connsiteY2" fmla="*/ 10000 h 10000"/>
              <a:gd name="connsiteX3" fmla="*/ 0 w 10000"/>
              <a:gd name="connsiteY3" fmla="*/ 4824 h 10000"/>
              <a:gd name="connsiteX4" fmla="*/ 6023 w 10000"/>
              <a:gd name="connsiteY4" fmla="*/ 0 h 10000"/>
              <a:gd name="connsiteX5" fmla="*/ 6023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6944"/>
                </a:moveTo>
                <a:lnTo>
                  <a:pt x="6186" y="10000"/>
                </a:lnTo>
                <a:lnTo>
                  <a:pt x="2054" y="10000"/>
                </a:lnTo>
                <a:lnTo>
                  <a:pt x="0" y="4824"/>
                </a:lnTo>
                <a:lnTo>
                  <a:pt x="6023" y="0"/>
                </a:lnTo>
                <a:lnTo>
                  <a:pt x="6023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choose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76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Color Gradian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ltGray">
          <a:xfrm>
            <a:off x="-2882" y="0"/>
            <a:ext cx="9146882" cy="51435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1BD1AD36-367B-4D0C-B433-4BC757274835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701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inv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3" name="Espace réservé de l'élément multimédia 2"/>
          <p:cNvSpPr>
            <a:spLocks noGrp="1"/>
          </p:cNvSpPr>
          <p:nvPr>
            <p:ph type="media" sz="quarter" idx="13" hasCustomPrompt="1"/>
          </p:nvPr>
        </p:nvSpPr>
        <p:spPr>
          <a:xfrm>
            <a:off x="723900" y="267494"/>
            <a:ext cx="7696200" cy="4329112"/>
          </a:xfrm>
          <a:blipFill>
            <a:blip r:embed="rId2"/>
            <a:stretch>
              <a:fillRect/>
            </a:stretch>
          </a:blipFill>
        </p:spPr>
        <p:txBody>
          <a:bodyPr lIns="0" tIns="1116000" rIns="0" anchor="ctr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on the icon to add a video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CB916FED-7A4E-4071-9D15-8988C7C8ACA4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732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/>
          <p:cNvSpPr>
            <a:spLocks noGrp="1"/>
          </p:cNvSpPr>
          <p:nvPr>
            <p:ph type="pic" sz="quarter" idx="17" hasCustomPrompt="1"/>
          </p:nvPr>
        </p:nvSpPr>
        <p:spPr>
          <a:xfrm>
            <a:off x="3995799" y="1246236"/>
            <a:ext cx="4752855" cy="2924164"/>
          </a:xfrm>
          <a:custGeom>
            <a:avLst/>
            <a:gdLst/>
            <a:ahLst/>
            <a:cxnLst/>
            <a:rect l="l" t="t" r="r" b="b"/>
            <a:pathLst>
              <a:path w="4752855" h="2924164">
                <a:moveTo>
                  <a:pt x="4516261" y="0"/>
                </a:moveTo>
                <a:lnTo>
                  <a:pt x="4752855" y="2496086"/>
                </a:lnTo>
                <a:lnTo>
                  <a:pt x="236593" y="2924164"/>
                </a:lnTo>
                <a:lnTo>
                  <a:pt x="0" y="42807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on the icon</a:t>
            </a:r>
            <a:br>
              <a:rPr lang="en-US" dirty="0" smtClean="0"/>
            </a:br>
            <a:r>
              <a:rPr lang="en-US" dirty="0" smtClean="0"/>
              <a:t>to fill this box with a picture</a:t>
            </a:r>
            <a:endParaRPr lang="en-US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295232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41D8A617-6D09-4C59-AFF9-C6A908FAD734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797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/>
          <p:cNvSpPr>
            <a:spLocks noGrp="1"/>
          </p:cNvSpPr>
          <p:nvPr>
            <p:ph type="pic" sz="quarter" idx="17" hasCustomPrompt="1"/>
          </p:nvPr>
        </p:nvSpPr>
        <p:spPr>
          <a:xfrm>
            <a:off x="4890448" y="771552"/>
            <a:ext cx="2892121" cy="4023683"/>
          </a:xfrm>
          <a:custGeom>
            <a:avLst/>
            <a:gdLst/>
            <a:ahLst/>
            <a:cxnLst/>
            <a:rect l="l" t="t" r="r" b="b"/>
            <a:pathLst>
              <a:path w="2892121" h="4023683">
                <a:moveTo>
                  <a:pt x="2526372" y="0"/>
                </a:moveTo>
                <a:lnTo>
                  <a:pt x="2892121" y="3779181"/>
                </a:lnTo>
                <a:lnTo>
                  <a:pt x="365749" y="4023683"/>
                </a:lnTo>
                <a:lnTo>
                  <a:pt x="0" y="24450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on the icon</a:t>
            </a:r>
            <a:br>
              <a:rPr lang="en-US" dirty="0" smtClean="0"/>
            </a:br>
            <a:r>
              <a:rPr lang="en-US" dirty="0" smtClean="0"/>
              <a:t>to fill this box with a picture</a:t>
            </a:r>
            <a:endParaRPr lang="en-US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67240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0EBF7701-ACF0-48C4-A562-21EDE167DDC0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060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ch Phrase &amp;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3" y="278606"/>
            <a:ext cx="546416" cy="149718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915566"/>
            <a:ext cx="3806422" cy="36724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 b="0" u="none" normalizeH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change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7" hasCustomPrompt="1"/>
          </p:nvPr>
        </p:nvSpPr>
        <p:spPr>
          <a:xfrm>
            <a:off x="4220498" y="0"/>
            <a:ext cx="4923502" cy="5143500"/>
          </a:xfrm>
          <a:custGeom>
            <a:avLst/>
            <a:gdLst/>
            <a:ahLst/>
            <a:cxnLst/>
            <a:rect l="l" t="t" r="r" b="b"/>
            <a:pathLst>
              <a:path w="4923502" h="5143500">
                <a:moveTo>
                  <a:pt x="0" y="0"/>
                </a:moveTo>
                <a:lnTo>
                  <a:pt x="4923502" y="0"/>
                </a:lnTo>
                <a:lnTo>
                  <a:pt x="4923502" y="5143500"/>
                </a:lnTo>
                <a:lnTo>
                  <a:pt x="727350" y="5143500"/>
                </a:lnTo>
                <a:close/>
              </a:path>
            </a:pathLst>
          </a:custGeom>
          <a:blipFill>
            <a:blip r:embed="rId3"/>
            <a:srcRect/>
            <a:stretch>
              <a:fillRect l="-3385" r="-77693"/>
            </a:stretch>
          </a:blipFill>
        </p:spPr>
        <p:txBody>
          <a:bodyPr tIns="576000" anchor="ctr"/>
          <a:lstStyle>
            <a:lvl1pPr algn="ctr">
              <a:defRPr sz="105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on the icon to fill this box with a picture</a:t>
            </a:r>
            <a:endParaRPr lang="en-US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932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851920" y="1563638"/>
            <a:ext cx="468052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u="none" normalizeH="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627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adia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899592" y="2026986"/>
            <a:ext cx="6265192" cy="1089529"/>
          </a:xfrm>
        </p:spPr>
        <p:txBody>
          <a:bodyPr anchor="ctr">
            <a:sp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Insert</a:t>
            </a:r>
            <a:br>
              <a:rPr lang="en-GB" dirty="0" smtClean="0"/>
            </a:br>
            <a:r>
              <a:rPr lang="en-GB" dirty="0" smtClean="0"/>
              <a:t>your text here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8D7B2C74-0DD9-4A4B-9D9F-151A2DAE904F}" type="datetime1">
              <a:rPr lang="en-GB" smtClean="0"/>
              <a:t>05/07/2016</a:t>
            </a:fld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589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4189DA70-1450-40A9-BB73-EE40B1850033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027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0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2E8B59B6-A8E4-45E4-9B2C-2912616B098F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6498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701085E3-7831-4C16-9911-85A5861B79E4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954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adia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899592" y="2026986"/>
            <a:ext cx="6265192" cy="1089529"/>
          </a:xfrm>
        </p:spPr>
        <p:txBody>
          <a:bodyPr anchor="ctr">
            <a:sp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 smtClean="0"/>
              <a:t>Insert</a:t>
            </a:r>
            <a:br>
              <a:rPr lang="fr-FR" dirty="0" smtClean="0"/>
            </a:b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here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ECB11AD3-B7EF-468D-AD9D-3DC77A4EDEB5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676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8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584455" y="1364894"/>
            <a:ext cx="822289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 rot="19860000">
            <a:off x="1734205" y="1832727"/>
            <a:ext cx="327309" cy="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3"/>
          <p:cNvSpPr>
            <a:spLocks noGrp="1"/>
          </p:cNvSpPr>
          <p:nvPr>
            <p:ph type="body" sz="quarter" idx="13" hasCustomPrompt="1"/>
          </p:nvPr>
        </p:nvSpPr>
        <p:spPr>
          <a:xfrm rot="19860000">
            <a:off x="1739085" y="1558309"/>
            <a:ext cx="1624418" cy="276999"/>
          </a:xfrm>
        </p:spPr>
        <p:txBody>
          <a:bodyPr vert="horz" wrap="none" lIns="0" tIns="0" rIns="0" bIns="0" rtlCol="0" anchor="b">
            <a:noAutofit/>
          </a:bodyPr>
          <a:lstStyle>
            <a:lvl1pPr marL="92075" indent="-92075">
              <a:buNone/>
              <a:defRPr lang="fr-FR" sz="2000" b="1" u="none" dirty="0" smtClean="0">
                <a:solidFill>
                  <a:schemeClr val="accent1"/>
                </a:solidFill>
                <a:latin typeface="+mj-lt"/>
              </a:defRPr>
            </a:lvl1pPr>
            <a:lvl2pPr>
              <a:defRPr lang="fr-FR" sz="1800" dirty="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fr-FR" sz="1600" dirty="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fr-FR" sz="1400" dirty="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fr-FR" sz="1400" dirty="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4" hasCustomPrompt="1"/>
          </p:nvPr>
        </p:nvSpPr>
        <p:spPr>
          <a:xfrm rot="19860000">
            <a:off x="3054282" y="922624"/>
            <a:ext cx="4554602" cy="2968386"/>
          </a:xfrm>
        </p:spPr>
        <p:txBody>
          <a:bodyPr lIns="0"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tabLst/>
              <a:defRPr sz="2300" b="1" baseline="0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2pPr>
            <a:lvl3pPr marL="312738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3pPr>
            <a:lvl4pPr marL="487362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4pPr>
            <a:lvl5pPr marL="6699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smtClean="0"/>
              <a:t>chapter title</a:t>
            </a:r>
            <a:endParaRPr lang="en-GB" dirty="0"/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5" hasCustomPrompt="1"/>
          </p:nvPr>
        </p:nvSpPr>
        <p:spPr>
          <a:xfrm rot="19860000">
            <a:off x="2707838" y="2198528"/>
            <a:ext cx="647303" cy="297000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2300" b="1" u="sng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/>
            </a:lvl2pPr>
            <a:lvl3pPr marL="312738" indent="0">
              <a:buFont typeface="Arial" panose="020B0604020202020204" pitchFamily="34" charset="0"/>
              <a:buNone/>
              <a:defRPr/>
            </a:lvl3pPr>
            <a:lvl4pPr marL="487362" indent="0">
              <a:buFont typeface="Arial" panose="020B0604020202020204" pitchFamily="34" charset="0"/>
              <a:buNone/>
              <a:defRPr/>
            </a:lvl4pPr>
            <a:lvl5pPr marL="669925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 smtClean="0"/>
              <a:t>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480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asic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 rot="19849320">
            <a:off x="2026800" y="903600"/>
            <a:ext cx="6486091" cy="1791976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4550" b="1" cap="none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  <a:endParaRPr lang="en-GB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 rot="19860000">
            <a:off x="2555139" y="2683726"/>
            <a:ext cx="6465248" cy="215552"/>
          </a:xfrm>
        </p:spPr>
        <p:txBody>
          <a:bodyPr lIns="0" tIns="0" rIns="0" bIns="0" anchor="ctr"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 smtClean="0"/>
              <a:t>Subtitle</a:t>
            </a:r>
            <a:endParaRPr lang="en-GB" dirty="0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68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Advanced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5"/>
          <p:cNvSpPr>
            <a:spLocks noGrp="1"/>
          </p:cNvSpPr>
          <p:nvPr>
            <p:ph type="body" sz="quarter" idx="14" hasCustomPrompt="1"/>
          </p:nvPr>
        </p:nvSpPr>
        <p:spPr>
          <a:xfrm rot="19841966">
            <a:off x="1874375" y="994937"/>
            <a:ext cx="6552000" cy="2159000"/>
          </a:xfrm>
        </p:spPr>
        <p:txBody>
          <a:bodyPr/>
          <a:lstStyle>
            <a:lvl1pPr marL="180975" indent="-180975">
              <a:lnSpc>
                <a:spcPct val="114000"/>
              </a:lnSpc>
              <a:spcBef>
                <a:spcPts val="0"/>
              </a:spcBef>
              <a:defRPr sz="4550" b="1">
                <a:latin typeface="+mj-lt"/>
              </a:defRPr>
            </a:lvl1pPr>
            <a:lvl2pPr marL="214313" indent="-214313">
              <a:spcBef>
                <a:spcPts val="2400"/>
              </a:spcBef>
              <a:buFont typeface="Helvetica LT Std" panose="020B0504020202020204" pitchFamily="34" charset="0"/>
              <a:buChar char=" "/>
              <a:defRPr sz="1200" baseline="0">
                <a:latin typeface="+mn-lt"/>
              </a:defRPr>
            </a:lvl2pPr>
          </a:lstStyle>
          <a:p>
            <a:pPr lvl="0"/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501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6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8AEAB6D-113A-47F0-BA03-9D20D3E10975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877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0FEC3799-7139-4287-97D2-6D8FAE57588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307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13"/>
          <p:cNvSpPr>
            <a:spLocks noGrp="1"/>
          </p:cNvSpPr>
          <p:nvPr>
            <p:ph type="pic" sz="quarter" idx="10" hasCustomPrompt="1"/>
          </p:nvPr>
        </p:nvSpPr>
        <p:spPr>
          <a:xfrm>
            <a:off x="1835697" y="0"/>
            <a:ext cx="7308304" cy="5143500"/>
          </a:xfrm>
          <a:custGeom>
            <a:avLst/>
            <a:gdLst/>
            <a:ahLst/>
            <a:cxnLst/>
            <a:rect l="l" t="t" r="r" b="b"/>
            <a:pathLst>
              <a:path w="7308304" h="5143500">
                <a:moveTo>
                  <a:pt x="4401322" y="0"/>
                </a:moveTo>
                <a:lnTo>
                  <a:pt x="7308304" y="0"/>
                </a:lnTo>
                <a:lnTo>
                  <a:pt x="7308304" y="3572355"/>
                </a:lnTo>
                <a:lnTo>
                  <a:pt x="4520712" y="5143500"/>
                </a:lnTo>
                <a:lnTo>
                  <a:pt x="1500823" y="5143500"/>
                </a:lnTo>
                <a:lnTo>
                  <a:pt x="0" y="248067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792000" rIns="216000" anchor="ctr">
            <a:normAutofit/>
          </a:bodyPr>
          <a:lstStyle>
            <a:lvl1pPr algn="ctr"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r-FR" dirty="0" smtClean="0"/>
              <a:t>Click on the </a:t>
            </a:r>
            <a:r>
              <a:rPr lang="fr-FR" dirty="0" err="1" smtClean="0"/>
              <a:t>icon</a:t>
            </a:r>
            <a:r>
              <a:rPr lang="fr-FR" dirty="0" smtClean="0"/>
              <a:t> to </a:t>
            </a:r>
            <a:r>
              <a:rPr lang="fr-FR" dirty="0" err="1" smtClean="0"/>
              <a:t>fill</a:t>
            </a:r>
            <a:r>
              <a:rPr lang="fr-FR" dirty="0" smtClean="0"/>
              <a:t> </a:t>
            </a:r>
            <a:r>
              <a:rPr lang="fr-FR" dirty="0" err="1" smtClean="0"/>
              <a:t>this</a:t>
            </a:r>
            <a:r>
              <a:rPr lang="fr-FR" dirty="0" smtClean="0"/>
              <a:t> box </a:t>
            </a:r>
            <a:r>
              <a:rPr lang="fr-FR" dirty="0" err="1" smtClean="0"/>
              <a:t>with</a:t>
            </a:r>
            <a:r>
              <a:rPr lang="fr-FR" dirty="0" smtClean="0"/>
              <a:t> a </a:t>
            </a:r>
            <a:r>
              <a:rPr lang="fr-FR" dirty="0" err="1" smtClean="0"/>
              <a:t>picture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64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8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584455" y="1364894"/>
            <a:ext cx="822289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 rot="19860000">
            <a:off x="1734205" y="1832727"/>
            <a:ext cx="327309" cy="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3"/>
          <p:cNvSpPr>
            <a:spLocks noGrp="1"/>
          </p:cNvSpPr>
          <p:nvPr>
            <p:ph type="body" sz="quarter" idx="13" hasCustomPrompt="1"/>
          </p:nvPr>
        </p:nvSpPr>
        <p:spPr>
          <a:xfrm rot="19860000">
            <a:off x="1739085" y="1558309"/>
            <a:ext cx="1624418" cy="276999"/>
          </a:xfrm>
        </p:spPr>
        <p:txBody>
          <a:bodyPr vert="horz" wrap="none" lIns="0" tIns="0" rIns="0" bIns="0" rtlCol="0" anchor="b">
            <a:noAutofit/>
          </a:bodyPr>
          <a:lstStyle>
            <a:lvl1pPr marL="92075" indent="-92075">
              <a:buNone/>
              <a:defRPr lang="fr-FR" sz="2000" b="1" u="none" dirty="0" smtClean="0">
                <a:solidFill>
                  <a:schemeClr val="accent1"/>
                </a:solidFill>
                <a:latin typeface="+mj-lt"/>
              </a:defRPr>
            </a:lvl1pPr>
            <a:lvl2pPr>
              <a:defRPr lang="fr-FR" sz="1800" dirty="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fr-FR" sz="1600" dirty="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fr-FR" sz="1400" dirty="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fr-FR" sz="1400" dirty="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4" hasCustomPrompt="1"/>
          </p:nvPr>
        </p:nvSpPr>
        <p:spPr>
          <a:xfrm rot="19860000">
            <a:off x="3054282" y="922624"/>
            <a:ext cx="4554602" cy="2968386"/>
          </a:xfrm>
        </p:spPr>
        <p:txBody>
          <a:bodyPr lIns="0"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tabLst/>
              <a:defRPr sz="2300" b="1" baseline="0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2pPr>
            <a:lvl3pPr marL="312738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3pPr>
            <a:lvl4pPr marL="487362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4pPr>
            <a:lvl5pPr marL="6699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smtClean="0"/>
              <a:t>chapter title</a:t>
            </a:r>
            <a:endParaRPr lang="en-GB" dirty="0"/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5" hasCustomPrompt="1"/>
          </p:nvPr>
        </p:nvSpPr>
        <p:spPr>
          <a:xfrm rot="19860000">
            <a:off x="2707838" y="2198528"/>
            <a:ext cx="647303" cy="297000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2300" b="1" u="sng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/>
            </a:lvl2pPr>
            <a:lvl3pPr marL="312738" indent="0">
              <a:buFont typeface="Arial" panose="020B0604020202020204" pitchFamily="34" charset="0"/>
              <a:buNone/>
              <a:defRPr/>
            </a:lvl3pPr>
            <a:lvl4pPr marL="487362" indent="0">
              <a:buFont typeface="Arial" panose="020B0604020202020204" pitchFamily="34" charset="0"/>
              <a:buNone/>
              <a:defRPr/>
            </a:lvl4pPr>
            <a:lvl5pPr marL="669925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 smtClean="0"/>
              <a:t>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413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ol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4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243900" y="350550"/>
            <a:ext cx="8648580" cy="63702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971600" y="1203598"/>
            <a:ext cx="7200800" cy="3247009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E3A72310-F8B9-46BC-AC40-BCFBB0DE4D2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2558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Background 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>
          <a:xfrm>
            <a:off x="245458" y="1"/>
            <a:ext cx="8898543" cy="5143499"/>
          </a:xfrm>
          <a:custGeom>
            <a:avLst/>
            <a:gdLst/>
            <a:ahLst/>
            <a:cxnLst/>
            <a:rect l="l" t="t" r="r" b="b"/>
            <a:pathLst>
              <a:path w="8898543" h="5143499">
                <a:moveTo>
                  <a:pt x="2640136" y="0"/>
                </a:moveTo>
                <a:lnTo>
                  <a:pt x="8898543" y="0"/>
                </a:lnTo>
                <a:lnTo>
                  <a:pt x="8898543" y="3450413"/>
                </a:lnTo>
                <a:lnTo>
                  <a:pt x="5906113" y="5143499"/>
                </a:lnTo>
                <a:lnTo>
                  <a:pt x="2068176" y="5143499"/>
                </a:lnTo>
                <a:lnTo>
                  <a:pt x="0" y="1492071"/>
                </a:lnTo>
                <a:close/>
              </a:path>
            </a:pathLst>
          </a:custGeom>
          <a:blipFill>
            <a:blip r:embed="rId2"/>
            <a:srcRect/>
            <a:stretch>
              <a:fillRect l="-2758"/>
            </a:stretch>
          </a:blipFill>
        </p:spPr>
        <p:txBody>
          <a:bodyPr lIns="72000" tIns="612000" anchor="ctr"/>
          <a:lstStyle>
            <a:lvl1pPr marL="0" indent="0" algn="ctr">
              <a:spcBef>
                <a:spcPts val="0"/>
              </a:spcBef>
              <a:buNone/>
              <a:defRPr sz="12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 smtClean="0"/>
              <a:t>Click on the icon</a:t>
            </a:r>
            <a:br>
              <a:rPr lang="en-GB" dirty="0" smtClean="0"/>
            </a:br>
            <a:r>
              <a:rPr lang="en-GB" dirty="0" smtClean="0"/>
              <a:t>to fill this box with a picture</a:t>
            </a:r>
            <a:endParaRPr lang="en-GB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78472543-51C9-4D0F-AFEC-F5FF2E4D7702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9967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7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  <a:gd name="connsiteX0" fmla="*/ 10000 w 10125"/>
              <a:gd name="connsiteY0" fmla="*/ 0 h 10000"/>
              <a:gd name="connsiteX1" fmla="*/ 10000 w 10125"/>
              <a:gd name="connsiteY1" fmla="*/ 6944 h 10000"/>
              <a:gd name="connsiteX2" fmla="*/ 6186 w 10125"/>
              <a:gd name="connsiteY2" fmla="*/ 10000 h 10000"/>
              <a:gd name="connsiteX3" fmla="*/ 2054 w 10125"/>
              <a:gd name="connsiteY3" fmla="*/ 10000 h 10000"/>
              <a:gd name="connsiteX4" fmla="*/ 0 w 10125"/>
              <a:gd name="connsiteY4" fmla="*/ 4824 h 10000"/>
              <a:gd name="connsiteX5" fmla="*/ 6023 w 10125"/>
              <a:gd name="connsiteY5" fmla="*/ 0 h 10000"/>
              <a:gd name="connsiteX6" fmla="*/ 6023 w 10125"/>
              <a:gd name="connsiteY6" fmla="*/ 0 h 10000"/>
              <a:gd name="connsiteX7" fmla="*/ 10125 w 10125"/>
              <a:gd name="connsiteY7" fmla="*/ 178 h 10000"/>
              <a:gd name="connsiteX0" fmla="*/ 10000 w 10000"/>
              <a:gd name="connsiteY0" fmla="*/ 0 h 10000"/>
              <a:gd name="connsiteX1" fmla="*/ 10000 w 10000"/>
              <a:gd name="connsiteY1" fmla="*/ 6944 h 10000"/>
              <a:gd name="connsiteX2" fmla="*/ 6186 w 10000"/>
              <a:gd name="connsiteY2" fmla="*/ 10000 h 10000"/>
              <a:gd name="connsiteX3" fmla="*/ 2054 w 10000"/>
              <a:gd name="connsiteY3" fmla="*/ 10000 h 10000"/>
              <a:gd name="connsiteX4" fmla="*/ 0 w 10000"/>
              <a:gd name="connsiteY4" fmla="*/ 4824 h 10000"/>
              <a:gd name="connsiteX5" fmla="*/ 6023 w 10000"/>
              <a:gd name="connsiteY5" fmla="*/ 0 h 10000"/>
              <a:gd name="connsiteX6" fmla="*/ 6023 w 10000"/>
              <a:gd name="connsiteY6" fmla="*/ 0 h 10000"/>
              <a:gd name="connsiteX0" fmla="*/ 10000 w 10000"/>
              <a:gd name="connsiteY0" fmla="*/ 6944 h 10000"/>
              <a:gd name="connsiteX1" fmla="*/ 6186 w 10000"/>
              <a:gd name="connsiteY1" fmla="*/ 10000 h 10000"/>
              <a:gd name="connsiteX2" fmla="*/ 2054 w 10000"/>
              <a:gd name="connsiteY2" fmla="*/ 10000 h 10000"/>
              <a:gd name="connsiteX3" fmla="*/ 0 w 10000"/>
              <a:gd name="connsiteY3" fmla="*/ 4824 h 10000"/>
              <a:gd name="connsiteX4" fmla="*/ 6023 w 10000"/>
              <a:gd name="connsiteY4" fmla="*/ 0 h 10000"/>
              <a:gd name="connsiteX5" fmla="*/ 6023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6944"/>
                </a:moveTo>
                <a:lnTo>
                  <a:pt x="6186" y="10000"/>
                </a:lnTo>
                <a:lnTo>
                  <a:pt x="2054" y="10000"/>
                </a:lnTo>
                <a:lnTo>
                  <a:pt x="0" y="4824"/>
                </a:lnTo>
                <a:lnTo>
                  <a:pt x="6023" y="0"/>
                </a:lnTo>
                <a:lnTo>
                  <a:pt x="6023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choose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95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Color Gradian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ltGray">
          <a:xfrm>
            <a:off x="-2882" y="0"/>
            <a:ext cx="9146882" cy="51435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5"/>
          <p:cNvGrpSpPr>
            <a:grpSpLocks noChangeAspect="1"/>
          </p:cNvGrpSpPr>
          <p:nvPr userDrawn="1"/>
        </p:nvGrpSpPr>
        <p:grpSpPr bwMode="invGray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11" name="Freeform 6"/>
            <p:cNvSpPr>
              <a:spLocks/>
            </p:cNvSpPr>
            <p:nvPr userDrawn="1"/>
          </p:nvSpPr>
          <p:spPr bwMode="invGray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invGray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1BB31D73-EA60-4010-9ADC-0F0176C65360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374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inv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3" name="Espace réservé de l'élément multimédia 2"/>
          <p:cNvSpPr>
            <a:spLocks noGrp="1"/>
          </p:cNvSpPr>
          <p:nvPr>
            <p:ph type="media" sz="quarter" idx="13" hasCustomPrompt="1"/>
          </p:nvPr>
        </p:nvSpPr>
        <p:spPr>
          <a:xfrm>
            <a:off x="723900" y="267494"/>
            <a:ext cx="7696200" cy="4329112"/>
          </a:xfrm>
          <a:blipFill>
            <a:blip r:embed="rId2"/>
            <a:stretch>
              <a:fillRect/>
            </a:stretch>
          </a:blipFill>
        </p:spPr>
        <p:txBody>
          <a:bodyPr lIns="0" tIns="1116000" rIns="0" anchor="ctr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on the icon to add a video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7D58B2BF-8529-4993-AB08-78570448120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472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/>
          <p:cNvSpPr>
            <a:spLocks noGrp="1"/>
          </p:cNvSpPr>
          <p:nvPr>
            <p:ph type="pic" sz="quarter" idx="17" hasCustomPrompt="1"/>
          </p:nvPr>
        </p:nvSpPr>
        <p:spPr>
          <a:xfrm>
            <a:off x="3995799" y="1246236"/>
            <a:ext cx="4752855" cy="2924164"/>
          </a:xfrm>
          <a:custGeom>
            <a:avLst/>
            <a:gdLst/>
            <a:ahLst/>
            <a:cxnLst/>
            <a:rect l="l" t="t" r="r" b="b"/>
            <a:pathLst>
              <a:path w="4752855" h="2924164">
                <a:moveTo>
                  <a:pt x="4516261" y="0"/>
                </a:moveTo>
                <a:lnTo>
                  <a:pt x="4752855" y="2496086"/>
                </a:lnTo>
                <a:lnTo>
                  <a:pt x="236593" y="2924164"/>
                </a:lnTo>
                <a:lnTo>
                  <a:pt x="0" y="42807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on the icon</a:t>
            </a:r>
            <a:br>
              <a:rPr lang="en-US" dirty="0" smtClean="0"/>
            </a:br>
            <a:r>
              <a:rPr lang="en-US" dirty="0" smtClean="0"/>
              <a:t>to fill this box with a picture</a:t>
            </a:r>
            <a:endParaRPr lang="en-US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295232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482339F-F579-4141-93E3-86F72FE23D47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09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/>
          <p:cNvSpPr>
            <a:spLocks noGrp="1"/>
          </p:cNvSpPr>
          <p:nvPr>
            <p:ph type="pic" sz="quarter" idx="17" hasCustomPrompt="1"/>
          </p:nvPr>
        </p:nvSpPr>
        <p:spPr>
          <a:xfrm>
            <a:off x="4890448" y="771552"/>
            <a:ext cx="2892121" cy="4023683"/>
          </a:xfrm>
          <a:custGeom>
            <a:avLst/>
            <a:gdLst/>
            <a:ahLst/>
            <a:cxnLst/>
            <a:rect l="l" t="t" r="r" b="b"/>
            <a:pathLst>
              <a:path w="2892121" h="4023683">
                <a:moveTo>
                  <a:pt x="2526372" y="0"/>
                </a:moveTo>
                <a:lnTo>
                  <a:pt x="2892121" y="3779181"/>
                </a:lnTo>
                <a:lnTo>
                  <a:pt x="365749" y="4023683"/>
                </a:lnTo>
                <a:lnTo>
                  <a:pt x="0" y="24450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 i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on the icon</a:t>
            </a:r>
            <a:br>
              <a:rPr lang="en-US" dirty="0" smtClean="0"/>
            </a:br>
            <a:r>
              <a:rPr lang="en-US" dirty="0" smtClean="0"/>
              <a:t>to fill this box with a picture</a:t>
            </a:r>
            <a:endParaRPr lang="en-US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67240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C2B33234-734D-4F56-AB35-23C97E623EA0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24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ch Phrase &amp;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3" y="278606"/>
            <a:ext cx="546416" cy="149718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915566"/>
            <a:ext cx="3806422" cy="36724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 b="0" u="none" normalizeH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change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7" hasCustomPrompt="1"/>
          </p:nvPr>
        </p:nvSpPr>
        <p:spPr>
          <a:xfrm>
            <a:off x="4220498" y="0"/>
            <a:ext cx="4923502" cy="5143500"/>
          </a:xfrm>
          <a:custGeom>
            <a:avLst/>
            <a:gdLst/>
            <a:ahLst/>
            <a:cxnLst/>
            <a:rect l="l" t="t" r="r" b="b"/>
            <a:pathLst>
              <a:path w="4923502" h="5143500">
                <a:moveTo>
                  <a:pt x="0" y="0"/>
                </a:moveTo>
                <a:lnTo>
                  <a:pt x="4923502" y="0"/>
                </a:lnTo>
                <a:lnTo>
                  <a:pt x="4923502" y="5143500"/>
                </a:lnTo>
                <a:lnTo>
                  <a:pt x="727350" y="5143500"/>
                </a:lnTo>
                <a:close/>
              </a:path>
            </a:pathLst>
          </a:custGeom>
          <a:blipFill>
            <a:blip r:embed="rId3"/>
            <a:srcRect/>
            <a:stretch>
              <a:fillRect l="-3385" r="-77693"/>
            </a:stretch>
          </a:blipFill>
        </p:spPr>
        <p:txBody>
          <a:bodyPr tIns="576000" anchor="ctr"/>
          <a:lstStyle>
            <a:lvl1pPr algn="ctr">
              <a:defRPr sz="105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on the icon to fill this box with a picture</a:t>
            </a:r>
            <a:endParaRPr lang="en-US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816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asic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 rot="19849320">
            <a:off x="2026800" y="903600"/>
            <a:ext cx="6486091" cy="1791976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4550" b="1" cap="none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  <a:endParaRPr lang="en-GB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 rot="19860000">
            <a:off x="2555139" y="2683726"/>
            <a:ext cx="6465248" cy="215552"/>
          </a:xfrm>
        </p:spPr>
        <p:txBody>
          <a:bodyPr lIns="0" tIns="0" rIns="0" b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 smtClean="0"/>
              <a:t>Subtitle</a:t>
            </a:r>
            <a:endParaRPr lang="en-GB" dirty="0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42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Advanced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5"/>
          <p:cNvSpPr>
            <a:spLocks noGrp="1"/>
          </p:cNvSpPr>
          <p:nvPr>
            <p:ph type="body" sz="quarter" idx="14" hasCustomPrompt="1"/>
          </p:nvPr>
        </p:nvSpPr>
        <p:spPr>
          <a:xfrm rot="19841966">
            <a:off x="1874375" y="994937"/>
            <a:ext cx="6552000" cy="2159000"/>
          </a:xfrm>
        </p:spPr>
        <p:txBody>
          <a:bodyPr/>
          <a:lstStyle>
            <a:lvl1pPr marL="180975" indent="-180975">
              <a:lnSpc>
                <a:spcPct val="114000"/>
              </a:lnSpc>
              <a:spcBef>
                <a:spcPts val="0"/>
              </a:spcBef>
              <a:defRPr sz="4550" b="1">
                <a:latin typeface="+mj-lt"/>
              </a:defRPr>
            </a:lvl1pPr>
            <a:lvl2pPr marL="214313" indent="-214313">
              <a:spcBef>
                <a:spcPts val="2400"/>
              </a:spcBef>
              <a:buFont typeface="Helvetica LT Std" panose="020B0504020202020204" pitchFamily="34" charset="0"/>
              <a:buChar char=" "/>
              <a:defRPr sz="1200" b="0" baseline="0">
                <a:latin typeface="+mn-lt"/>
              </a:defRPr>
            </a:lvl2pPr>
          </a:lstStyle>
          <a:p>
            <a:pPr lvl="0"/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700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F644AC91-4340-411B-B92C-4D152CC31BB5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387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CFD75A92-FA9C-4A25-8341-9CB3C0A6731A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786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4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3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image" Target="../media/image4.emf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image" Target="../media/image3.emf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image" Target="../media/image1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24" Type="http://schemas.openxmlformats.org/officeDocument/2006/relationships/image" Target="../media/image4.emf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image" Target="../media/image3.emf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image" Target="../media/image1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blackGray">
          <a:xfrm>
            <a:off x="683568" y="1200151"/>
            <a:ext cx="7776864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lvl1pPr algn="l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04448" y="4821666"/>
            <a:ext cx="333400" cy="165036"/>
          </a:xfrm>
          <a:prstGeom prst="rect">
            <a:avLst/>
          </a:prstGeom>
        </p:spPr>
        <p:txBody>
          <a:bodyPr vert="horz" wrap="square" lIns="91440" tIns="36000" rIns="0" bIns="36000" rtlCol="0" anchor="ctr">
            <a:spAutoFit/>
          </a:bodyPr>
          <a:lstStyle>
            <a:lvl1pPr algn="r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244800" y="349200"/>
            <a:ext cx="8647200" cy="6372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5326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709" r:id="rId4"/>
    <p:sldLayoutId id="2147483657" r:id="rId5"/>
    <p:sldLayoutId id="2147483651" r:id="rId6"/>
    <p:sldLayoutId id="2147483658" r:id="rId7"/>
    <p:sldLayoutId id="2147483654" r:id="rId8"/>
    <p:sldLayoutId id="2147483655" r:id="rId9"/>
    <p:sldLayoutId id="2147483656" r:id="rId10"/>
    <p:sldLayoutId id="2147483662" r:id="rId11"/>
    <p:sldLayoutId id="2147483663" r:id="rId12"/>
    <p:sldLayoutId id="2147483713" r:id="rId13"/>
    <p:sldLayoutId id="2147483716" r:id="rId14"/>
    <p:sldLayoutId id="2147483704" r:id="rId15"/>
    <p:sldLayoutId id="2147483666" r:id="rId16"/>
    <p:sldLayoutId id="2147483664" r:id="rId17"/>
    <p:sldLayoutId id="2147483665" r:id="rId18"/>
    <p:sldLayoutId id="2147483710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en-GB" sz="2400" b="1" i="0" kern="1200" cap="none" baseline="0" noProof="0" dirty="0">
          <a:solidFill>
            <a:schemeClr val="tx1"/>
          </a:solidFill>
          <a:latin typeface="+mj-lt"/>
          <a:ea typeface="+mj-ea"/>
          <a:cs typeface="Adobe Devanagari" pitchFamily="18" charset="0"/>
        </a:defRPr>
      </a:lvl1pPr>
    </p:titleStyle>
    <p:bodyStyle>
      <a:lvl1pPr marL="92075" indent="-92075" algn="l" defTabSz="914400" rtl="0" eaLnBrk="1" latinLnBrk="0" hangingPunct="1">
        <a:lnSpc>
          <a:spcPct val="90000"/>
        </a:lnSpc>
        <a:spcBef>
          <a:spcPts val="1200"/>
        </a:spcBef>
        <a:buFont typeface="Helvetica LT Std" panose="020B0504020202020204" pitchFamily="34" charset="0"/>
        <a:buChar char=" "/>
        <a:defRPr sz="1600" b="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214313" indent="-96838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10000"/>
        <a:buFontTx/>
        <a:buBlip>
          <a:blip r:embed="rId22"/>
        </a:buBlip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400050" indent="-87313" algn="l" defTabSz="914400" rtl="0" eaLnBrk="1" latinLnBrk="0" hangingPunct="1">
        <a:lnSpc>
          <a:spcPct val="90000"/>
        </a:lnSpc>
        <a:spcBef>
          <a:spcPts val="300"/>
        </a:spcBef>
        <a:buFontTx/>
        <a:buBlip>
          <a:blip r:embed="rId23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57213" indent="-6985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738188" indent="-68263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blackGray">
          <a:xfrm>
            <a:off x="683568" y="1200151"/>
            <a:ext cx="7776864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lvl1pPr algn="l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pPr>
              <a:tabLst>
                <a:tab pos="693738" algn="l"/>
              </a:tabLst>
            </a:pPr>
            <a:fld id="{F1AE896B-3736-4783-9FBD-541869D7979F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04448" y="4821666"/>
            <a:ext cx="333400" cy="165036"/>
          </a:xfrm>
          <a:prstGeom prst="rect">
            <a:avLst/>
          </a:prstGeom>
        </p:spPr>
        <p:txBody>
          <a:bodyPr vert="horz" wrap="square" lIns="91440" tIns="36000" rIns="0" bIns="36000" rtlCol="0" anchor="ctr">
            <a:spAutoFit/>
          </a:bodyPr>
          <a:lstStyle>
            <a:lvl1pPr algn="r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244800" y="349200"/>
            <a:ext cx="8647200" cy="6372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7464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708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714" r:id="rId14"/>
    <p:sldLayoutId id="2147483705" r:id="rId15"/>
    <p:sldLayoutId id="2147483681" r:id="rId16"/>
    <p:sldLayoutId id="2147483682" r:id="rId17"/>
    <p:sldLayoutId id="2147483683" r:id="rId18"/>
    <p:sldLayoutId id="2147483711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2075" indent="-92075" algn="l" defTabSz="914400" rtl="0" eaLnBrk="1" latinLnBrk="0" hangingPunct="1">
        <a:lnSpc>
          <a:spcPct val="90000"/>
        </a:lnSpc>
        <a:spcBef>
          <a:spcPts val="1200"/>
        </a:spcBef>
        <a:buFont typeface="Helvetica LT Std" panose="020B0504020202020204" pitchFamily="34" charset="0"/>
        <a:buChar char=" "/>
        <a:defRPr sz="1600" b="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216000" indent="-972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FontTx/>
        <a:buBlip>
          <a:blip r:embed="rId22"/>
        </a:buBlip>
        <a:defRPr lang="en-GB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99600" indent="-86400" algn="l" defTabSz="914400" rtl="0" eaLnBrk="1" latinLnBrk="0" hangingPunct="1">
        <a:lnSpc>
          <a:spcPct val="90000"/>
        </a:lnSpc>
        <a:spcBef>
          <a:spcPts val="300"/>
        </a:spcBef>
        <a:buFontTx/>
        <a:buBlip>
          <a:blip r:embed="rId23"/>
        </a:buBlip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5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3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blackGray">
          <a:xfrm>
            <a:off x="683568" y="1200151"/>
            <a:ext cx="7776864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lvl1pPr algn="l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pPr>
              <a:tabLst>
                <a:tab pos="693738" algn="l"/>
              </a:tabLst>
            </a:pPr>
            <a:fld id="{95241ED6-7DC7-4FC1-83C2-BC2E4CC95198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04448" y="4821666"/>
            <a:ext cx="333400" cy="165036"/>
          </a:xfrm>
          <a:prstGeom prst="rect">
            <a:avLst/>
          </a:prstGeom>
        </p:spPr>
        <p:txBody>
          <a:bodyPr vert="horz" wrap="square" lIns="91440" tIns="36000" rIns="0" bIns="36000" rtlCol="0" anchor="ctr">
            <a:spAutoFit/>
          </a:bodyPr>
          <a:lstStyle>
            <a:lvl1pPr algn="r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 dirty="0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244800" y="349200"/>
            <a:ext cx="8647200" cy="6372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6249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707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715" r:id="rId14"/>
    <p:sldLayoutId id="2147483706" r:id="rId15"/>
    <p:sldLayoutId id="2147483698" r:id="rId16"/>
    <p:sldLayoutId id="2147483699" r:id="rId17"/>
    <p:sldLayoutId id="2147483700" r:id="rId18"/>
    <p:sldLayoutId id="2147483712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2075" indent="-92075" algn="l" defTabSz="914400" rtl="0" eaLnBrk="1" latinLnBrk="0" hangingPunct="1">
        <a:lnSpc>
          <a:spcPct val="90000"/>
        </a:lnSpc>
        <a:spcBef>
          <a:spcPts val="1200"/>
        </a:spcBef>
        <a:buFont typeface="Helvetica LT Std" panose="020B0504020202020204" pitchFamily="34" charset="0"/>
        <a:buChar char=" "/>
        <a:defRPr sz="1600" b="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216000" indent="-972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FontTx/>
        <a:buBlip>
          <a:blip r:embed="rId22"/>
        </a:buBlip>
        <a:defRPr lang="en-GB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99600" indent="-86400" algn="l" defTabSz="914400" rtl="0" eaLnBrk="1" latinLnBrk="0" hangingPunct="1">
        <a:lnSpc>
          <a:spcPct val="90000"/>
        </a:lnSpc>
        <a:spcBef>
          <a:spcPts val="300"/>
        </a:spcBef>
        <a:buFontTx/>
        <a:buBlip>
          <a:blip r:embed="rId23"/>
        </a:buBlip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5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3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ltechInnovation/3dPongScript" TargetMode="External"/><Relationship Id="rId2" Type="http://schemas.openxmlformats.org/officeDocument/2006/relationships/hyperlink" Target="https://github.com/ValtechInnovation/3dPongPhysic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logs.unity3d.com/2011/08/24/unity-hotkeys-keyboard-shortcuts-in-unity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ce réservé pour une image  1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ZoneTexte 2"/>
          <p:cNvSpPr txBox="1"/>
          <p:nvPr/>
        </p:nvSpPr>
        <p:spPr>
          <a:xfrm>
            <a:off x="251520" y="699542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Cas pratique : </a:t>
            </a:r>
            <a:r>
              <a:rPr lang="fr-FR" dirty="0" err="1" smtClean="0"/>
              <a:t>Pong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3089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43900" y="350550"/>
            <a:ext cx="8648580" cy="637024"/>
          </a:xfrm>
        </p:spPr>
        <p:txBody>
          <a:bodyPr>
            <a:normAutofit/>
          </a:bodyPr>
          <a:lstStyle/>
          <a:p>
            <a:r>
              <a:rPr lang="en-GB" dirty="0" smtClean="0"/>
              <a:t>Le pong </a:t>
            </a:r>
            <a:r>
              <a:rPr lang="en-GB" dirty="0" smtClean="0"/>
              <a:t>original</a:t>
            </a:r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390" y="1059582"/>
            <a:ext cx="5943600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72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43900" y="350550"/>
            <a:ext cx="8648580" cy="637024"/>
          </a:xfrm>
        </p:spPr>
        <p:txBody>
          <a:bodyPr>
            <a:normAutofit/>
          </a:bodyPr>
          <a:lstStyle/>
          <a:p>
            <a:r>
              <a:rPr lang="en-GB" dirty="0" smtClean="0"/>
              <a:t>Le pong </a:t>
            </a:r>
            <a:r>
              <a:rPr lang="en-GB" dirty="0" smtClean="0"/>
              <a:t>3D</a:t>
            </a:r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192530"/>
            <a:ext cx="4572000" cy="275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6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43900" y="350550"/>
            <a:ext cx="8648580" cy="637024"/>
          </a:xfrm>
        </p:spPr>
        <p:txBody>
          <a:bodyPr>
            <a:normAutofit/>
          </a:bodyPr>
          <a:lstStyle/>
          <a:p>
            <a:r>
              <a:rPr lang="en-GB" dirty="0" smtClean="0"/>
              <a:t>Les </a:t>
            </a:r>
            <a:r>
              <a:rPr lang="en-GB" dirty="0" err="1" smtClean="0"/>
              <a:t>règles</a:t>
            </a:r>
            <a:r>
              <a:rPr lang="en-GB" dirty="0" smtClean="0"/>
              <a:t> de </a:t>
            </a:r>
            <a:r>
              <a:rPr lang="en-GB" dirty="0" err="1" smtClean="0"/>
              <a:t>l’exercice</a:t>
            </a:r>
            <a:r>
              <a:rPr lang="en-GB" dirty="0" smtClean="0"/>
              <a:t> !</a:t>
            </a:r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2" name="ZoneTexte 1"/>
          <p:cNvSpPr txBox="1"/>
          <p:nvPr/>
        </p:nvSpPr>
        <p:spPr>
          <a:xfrm>
            <a:off x="896057" y="987574"/>
            <a:ext cx="73442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 smtClean="0"/>
              <a:t>Il faut un plateau fermé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Il faut une balle au centre du plateau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Il faut deux barres (une par joueur)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Si la balle touche le fond du plateau à gauche ou à droite, la partie se termine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Quand la partie se termine il faut remettre la balle au centre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Si la balle touche un autre élément (bord en haut, en bas ou barres), la balle rebondit dans un sens opposé.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La touche « Espace » démarre la partie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Quand la partie démarre la balle </a:t>
            </a:r>
            <a:r>
              <a:rPr lang="fr-FR" dirty="0" smtClean="0"/>
              <a:t>prend </a:t>
            </a:r>
            <a:r>
              <a:rPr lang="fr-FR" dirty="0" smtClean="0"/>
              <a:t>une direction aléatoire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Les joueurs peuvent bouger les barres de haut en bas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Les barres doivent rester à l’intérieur du plateau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388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43900" y="350550"/>
            <a:ext cx="8648580" cy="637024"/>
          </a:xfrm>
        </p:spPr>
        <p:txBody>
          <a:bodyPr>
            <a:normAutofit/>
          </a:bodyPr>
          <a:lstStyle/>
          <a:p>
            <a:r>
              <a:rPr lang="en-GB" dirty="0" smtClean="0"/>
              <a:t>Les </a:t>
            </a:r>
            <a:r>
              <a:rPr lang="en-GB" dirty="0" err="1" smtClean="0"/>
              <a:t>règles</a:t>
            </a:r>
            <a:r>
              <a:rPr lang="en-GB" dirty="0" smtClean="0"/>
              <a:t> </a:t>
            </a:r>
            <a:r>
              <a:rPr lang="en-GB" dirty="0" err="1" smtClean="0"/>
              <a:t>avancées</a:t>
            </a:r>
            <a:r>
              <a:rPr lang="en-GB" dirty="0" smtClean="0"/>
              <a:t> !</a:t>
            </a:r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2" name="ZoneTexte 1"/>
          <p:cNvSpPr txBox="1"/>
          <p:nvPr/>
        </p:nvSpPr>
        <p:spPr>
          <a:xfrm>
            <a:off x="896057" y="987574"/>
            <a:ext cx="73442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 smtClean="0"/>
              <a:t>Il faut gérer le score des joueurs, affichage compris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Ajouter du son.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Quand un joueur marque un point, au redémarrage la balle doit partir dans le sens du joueur qui a marqué.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La vitesse de la balle augmente au fil des échanges.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Lorsque la balle tape la barre, en fonction du point de collision elle doit rebondir avec un angle cohérent. Exemple : 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3779912" y="3435846"/>
            <a:ext cx="288032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" name="Connecteur droit avec flèche 8"/>
          <p:cNvCxnSpPr/>
          <p:nvPr/>
        </p:nvCxnSpPr>
        <p:spPr>
          <a:xfrm flipV="1">
            <a:off x="4057528" y="3219822"/>
            <a:ext cx="288032" cy="213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>
            <a:off x="4067944" y="3849892"/>
            <a:ext cx="288032" cy="2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>
            <a:off x="4067944" y="4286736"/>
            <a:ext cx="277616" cy="229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62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04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 smtClean="0"/>
              <a:t>Les </a:t>
            </a:r>
            <a:r>
              <a:rPr lang="en-GB" sz="3600" dirty="0"/>
              <a:t>barres</a:t>
            </a:r>
            <a:br>
              <a:rPr lang="en-GB" sz="3600" dirty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821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2" name="ZoneTexte 1"/>
          <p:cNvSpPr txBox="1"/>
          <p:nvPr/>
        </p:nvSpPr>
        <p:spPr>
          <a:xfrm>
            <a:off x="2027349" y="411510"/>
            <a:ext cx="655272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/>
              <a:t>Bouger les barres à l’aide du clavier :</a:t>
            </a:r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Pas d’autres solution que par script (input, translate, vector3)</a:t>
            </a:r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u="sng" dirty="0" smtClean="0"/>
              <a:t>Empêcher les barres de sortir du plateau :</a:t>
            </a:r>
            <a:endParaRPr lang="fr-FR" u="sng" dirty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Utiliser </a:t>
            </a:r>
            <a:r>
              <a:rPr lang="fr-FR" dirty="0" smtClean="0"/>
              <a:t>des valeurs fixes connues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Utiliser des </a:t>
            </a:r>
            <a:r>
              <a:rPr lang="fr-FR" dirty="0" err="1" smtClean="0"/>
              <a:t>GameObject</a:t>
            </a:r>
            <a:r>
              <a:rPr lang="fr-FR" dirty="0" smtClean="0"/>
              <a:t> </a:t>
            </a:r>
            <a:r>
              <a:rPr lang="fr-FR" dirty="0" err="1" smtClean="0"/>
              <a:t>empty</a:t>
            </a:r>
            <a:r>
              <a:rPr lang="fr-FR" dirty="0" smtClean="0"/>
              <a:t> pour détecter des collisions</a:t>
            </a:r>
          </a:p>
          <a:p>
            <a:pPr marL="285750" indent="-285750">
              <a:buFontTx/>
              <a:buChar char="-"/>
            </a:pPr>
            <a:r>
              <a:rPr lang="fr-FR" dirty="0"/>
              <a:t>Calculer les </a:t>
            </a:r>
            <a:r>
              <a:rPr lang="fr-FR" dirty="0" smtClean="0"/>
              <a:t>limites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Calculer </a:t>
            </a:r>
            <a:r>
              <a:rPr lang="fr-FR" dirty="0" smtClean="0"/>
              <a:t>l’intersection des volumes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39211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05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 smtClean="0"/>
              <a:t>La </a:t>
            </a:r>
            <a:r>
              <a:rPr lang="en-GB" sz="3600" dirty="0" err="1"/>
              <a:t>balle</a:t>
            </a:r>
            <a:r>
              <a:rPr lang="en-GB" sz="3600" dirty="0"/>
              <a:t/>
            </a:r>
            <a:br>
              <a:rPr lang="en-GB" sz="3600" dirty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7301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12" name="ZoneTexte 11"/>
          <p:cNvSpPr txBox="1"/>
          <p:nvPr/>
        </p:nvSpPr>
        <p:spPr>
          <a:xfrm>
            <a:off x="2051720" y="411510"/>
            <a:ext cx="562846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smtClean="0"/>
              <a:t>Faire bouger la balle :</a:t>
            </a:r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Par script (input, translate, </a:t>
            </a:r>
            <a:r>
              <a:rPr lang="fr-FR" dirty="0" err="1" smtClean="0"/>
              <a:t>velocity</a:t>
            </a:r>
            <a:r>
              <a:rPr lang="fr-FR" dirty="0" smtClean="0"/>
              <a:t>, vector3)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r>
              <a:rPr lang="fr-FR" u="sng" dirty="0" smtClean="0"/>
              <a:t>Faire rebondir la balle :</a:t>
            </a:r>
            <a:endParaRPr lang="fr-FR" u="sng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/>
              <a:t>Utiliser le moteur physique avec un </a:t>
            </a:r>
            <a:r>
              <a:rPr lang="fr-FR" dirty="0" err="1"/>
              <a:t>PhysicMaterial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/>
              <a:t>Utiliser </a:t>
            </a:r>
            <a:r>
              <a:rPr lang="fr-FR" dirty="0" err="1" smtClean="0"/>
              <a:t>OnCollisionEnter</a:t>
            </a:r>
            <a:r>
              <a:rPr lang="fr-FR" dirty="0" smtClean="0"/>
              <a:t> (par script)</a:t>
            </a:r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NB: </a:t>
            </a:r>
            <a:r>
              <a:rPr lang="fr-FR" dirty="0" smtClean="0"/>
              <a:t>Pensez au </a:t>
            </a:r>
            <a:r>
              <a:rPr lang="fr-FR" dirty="0" err="1" smtClean="0"/>
              <a:t>Collider</a:t>
            </a:r>
            <a:r>
              <a:rPr lang="fr-FR" dirty="0" smtClean="0"/>
              <a:t> </a:t>
            </a:r>
            <a:r>
              <a:rPr lang="fr-FR" dirty="0" smtClean="0">
                <a:sym typeface="Wingdings" panose="05000000000000000000" pitchFamily="2" charset="2"/>
              </a:rPr>
              <a:t>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28109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sp>
        <p:nvSpPr>
          <p:cNvPr id="12" name="ZoneTexte 11"/>
          <p:cNvSpPr txBox="1"/>
          <p:nvPr/>
        </p:nvSpPr>
        <p:spPr>
          <a:xfrm>
            <a:off x="323528" y="2067694"/>
            <a:ext cx="86143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b="1" dirty="0" smtClean="0"/>
              <a:t>NE PERDEZ PAS DE TEMPS AVEC LE VISUEL</a:t>
            </a:r>
            <a:endParaRPr lang="fr-FR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242151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43900" y="350550"/>
            <a:ext cx="8648580" cy="637024"/>
          </a:xfrm>
        </p:spPr>
        <p:txBody>
          <a:bodyPr>
            <a:normAutofit/>
          </a:bodyPr>
          <a:lstStyle/>
          <a:p>
            <a:r>
              <a:rPr lang="en-GB" dirty="0" err="1" smtClean="0"/>
              <a:t>Valtech</a:t>
            </a:r>
            <a:r>
              <a:rPr lang="en-GB" dirty="0" smtClean="0"/>
              <a:t> Innovation</a:t>
            </a:r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smtClean="0"/>
              <a:t>	© Valtech</a:t>
            </a:r>
            <a:endParaRPr lang="en-GB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512" y="1419622"/>
            <a:ext cx="1779662" cy="1779662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2006086" y="3488222"/>
            <a:ext cx="3886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https://github.com/ValtechInnovation</a:t>
            </a:r>
          </a:p>
        </p:txBody>
      </p:sp>
    </p:spTree>
    <p:extLst>
      <p:ext uri="{BB962C8B-B14F-4D97-AF65-F5344CB8AC3E}">
        <p14:creationId xmlns:p14="http://schemas.microsoft.com/office/powerpoint/2010/main" val="35099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00</a:t>
            </a:r>
            <a:endParaRPr lang="en-GB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32" name="Espace réservé du texte 31"/>
          <p:cNvSpPr>
            <a:spLocks noGrp="1"/>
          </p:cNvSpPr>
          <p:nvPr>
            <p:ph type="body" sz="quarter" idx="14"/>
          </p:nvPr>
        </p:nvSpPr>
        <p:spPr>
          <a:xfrm>
            <a:off x="4065817" y="1907620"/>
            <a:ext cx="4250599" cy="2968386"/>
          </a:xfrm>
        </p:spPr>
        <p:txBody>
          <a:bodyPr/>
          <a:lstStyle/>
          <a:p>
            <a:r>
              <a:rPr lang="en-GB" dirty="0" smtClean="0"/>
              <a:t>Qui </a:t>
            </a:r>
            <a:r>
              <a:rPr lang="en-GB" dirty="0" err="1" smtClean="0"/>
              <a:t>sommes</a:t>
            </a:r>
            <a:r>
              <a:rPr lang="en-GB" dirty="0" smtClean="0"/>
              <a:t> nous ?</a:t>
            </a:r>
          </a:p>
          <a:p>
            <a:r>
              <a:rPr lang="en-GB" dirty="0" smtClean="0"/>
              <a:t>Organisation du workshop</a:t>
            </a:r>
            <a:endParaRPr lang="en-GB" dirty="0" smtClean="0"/>
          </a:p>
          <a:p>
            <a:r>
              <a:rPr lang="en-GB" dirty="0" err="1" smtClean="0"/>
              <a:t>Présentation</a:t>
            </a:r>
            <a:r>
              <a:rPr lang="en-GB" dirty="0" smtClean="0"/>
              <a:t> </a:t>
            </a:r>
            <a:r>
              <a:rPr lang="en-GB" dirty="0" err="1" smtClean="0"/>
              <a:t>exercice</a:t>
            </a:r>
            <a:endParaRPr lang="en-GB" dirty="0" smtClean="0"/>
          </a:p>
          <a:p>
            <a:r>
              <a:rPr lang="en-GB" dirty="0" smtClean="0"/>
              <a:t>Les barres</a:t>
            </a:r>
          </a:p>
          <a:p>
            <a:r>
              <a:rPr lang="en-GB" dirty="0" smtClean="0"/>
              <a:t>La </a:t>
            </a:r>
            <a:r>
              <a:rPr lang="en-GB" dirty="0" err="1" smtClean="0"/>
              <a:t>balle</a:t>
            </a:r>
            <a:endParaRPr lang="en-GB" dirty="0" smtClean="0"/>
          </a:p>
        </p:txBody>
      </p:sp>
      <p:sp>
        <p:nvSpPr>
          <p:cNvPr id="33" name="Espace réservé du texte 32"/>
          <p:cNvSpPr>
            <a:spLocks noGrp="1"/>
          </p:cNvSpPr>
          <p:nvPr>
            <p:ph type="body" sz="quarter" idx="15"/>
          </p:nvPr>
        </p:nvSpPr>
        <p:spPr>
          <a:xfrm>
            <a:off x="3345737" y="1901679"/>
            <a:ext cx="670004" cy="2970000"/>
          </a:xfrm>
        </p:spPr>
        <p:txBody>
          <a:bodyPr/>
          <a:lstStyle/>
          <a:p>
            <a:r>
              <a:rPr lang="en-GB" dirty="0" smtClean="0"/>
              <a:t>01</a:t>
            </a:r>
            <a:endParaRPr lang="en-GB" dirty="0" smtClean="0"/>
          </a:p>
          <a:p>
            <a:r>
              <a:rPr lang="en-GB" dirty="0" smtClean="0"/>
              <a:t>02</a:t>
            </a:r>
          </a:p>
          <a:p>
            <a:r>
              <a:rPr lang="en-GB" dirty="0" smtClean="0"/>
              <a:t>03</a:t>
            </a:r>
          </a:p>
          <a:p>
            <a:r>
              <a:rPr lang="en-GB" dirty="0" smtClean="0"/>
              <a:t>04</a:t>
            </a:r>
          </a:p>
          <a:p>
            <a:r>
              <a:rPr lang="en-GB" dirty="0" smtClean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99307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01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 smtClean="0"/>
              <a:t>Qui </a:t>
            </a:r>
            <a:r>
              <a:rPr lang="en-GB" sz="3600" dirty="0" err="1" smtClean="0"/>
              <a:t>sommes</a:t>
            </a:r>
            <a:r>
              <a:rPr lang="en-GB" sz="3600" dirty="0" smtClean="0"/>
              <a:t> nous ?</a:t>
            </a:r>
            <a:r>
              <a:rPr lang="en-GB" sz="3600" dirty="0"/>
              <a:t/>
            </a:r>
            <a:br>
              <a:rPr lang="en-GB" sz="3600" dirty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193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43900" y="350550"/>
            <a:ext cx="8648580" cy="637024"/>
          </a:xfrm>
        </p:spPr>
        <p:txBody>
          <a:bodyPr>
            <a:normAutofit/>
          </a:bodyPr>
          <a:lstStyle/>
          <a:p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2" name="ZoneTexte 1"/>
          <p:cNvSpPr txBox="1"/>
          <p:nvPr/>
        </p:nvSpPr>
        <p:spPr>
          <a:xfrm>
            <a:off x="896057" y="987574"/>
            <a:ext cx="7344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0738"/>
            <a:ext cx="9144000" cy="370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1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43900" y="350550"/>
            <a:ext cx="8648580" cy="637024"/>
          </a:xfrm>
        </p:spPr>
        <p:txBody>
          <a:bodyPr>
            <a:normAutofit/>
          </a:bodyPr>
          <a:lstStyle/>
          <a:p>
            <a:r>
              <a:rPr lang="en-GB" dirty="0" smtClean="0"/>
              <a:t>Les </a:t>
            </a:r>
            <a:r>
              <a:rPr lang="en-GB" dirty="0" err="1" smtClean="0"/>
              <a:t>coachs</a:t>
            </a:r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2" name="ZoneTexte 1"/>
          <p:cNvSpPr txBox="1"/>
          <p:nvPr/>
        </p:nvSpPr>
        <p:spPr>
          <a:xfrm>
            <a:off x="896057" y="987574"/>
            <a:ext cx="7344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146" y="1607947"/>
            <a:ext cx="1905000" cy="1905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637" y="1619250"/>
            <a:ext cx="2509859" cy="1882394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797" y="1599571"/>
            <a:ext cx="1882394" cy="1882394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621496"/>
            <a:ext cx="1983475" cy="1860469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243900" y="3651870"/>
            <a:ext cx="1879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Stéphane</a:t>
            </a:r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2628652" y="3651870"/>
            <a:ext cx="1879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Yannick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4982395" y="3651870"/>
            <a:ext cx="1879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Sylvain</a:t>
            </a:r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>
            <a:off x="7012652" y="3651870"/>
            <a:ext cx="1879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Julien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14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02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 smtClean="0"/>
              <a:t>Organisation du workshop</a:t>
            </a:r>
            <a:r>
              <a:rPr lang="en-GB" sz="3600" dirty="0"/>
              <a:t/>
            </a:r>
            <a:br>
              <a:rPr lang="en-GB" sz="3600" dirty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464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43900" y="350550"/>
            <a:ext cx="8648580" cy="637024"/>
          </a:xfrm>
        </p:spPr>
        <p:txBody>
          <a:bodyPr>
            <a:normAutofit/>
          </a:bodyPr>
          <a:lstStyle/>
          <a:p>
            <a:r>
              <a:rPr lang="en-GB" dirty="0" smtClean="0"/>
              <a:t>Organisation du workshop</a:t>
            </a:r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2" name="ZoneTexte 1"/>
          <p:cNvSpPr txBox="1"/>
          <p:nvPr/>
        </p:nvSpPr>
        <p:spPr>
          <a:xfrm>
            <a:off x="899592" y="987574"/>
            <a:ext cx="73442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 smtClean="0"/>
              <a:t>Par groupe de 4 personnes minimum (dont 1 présent au </a:t>
            </a:r>
            <a:r>
              <a:rPr lang="fr-FR" dirty="0" err="1" smtClean="0"/>
              <a:t>meetup</a:t>
            </a:r>
            <a:r>
              <a:rPr lang="fr-FR" dirty="0" smtClean="0"/>
              <a:t> précédent)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/>
              <a:t>4 </a:t>
            </a:r>
            <a:r>
              <a:rPr lang="fr-FR" dirty="0" err="1" smtClean="0"/>
              <a:t>coachs</a:t>
            </a: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Le but est de travailler ensemble</a:t>
            </a:r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19h-21h30 (2h30 max)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/>
              <a:t>Pizza et boissons (pendant ou après)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/>
              <a:t>Présentation rapide de votre jeu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655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43900" y="350550"/>
            <a:ext cx="8648580" cy="637024"/>
          </a:xfrm>
        </p:spPr>
        <p:txBody>
          <a:bodyPr>
            <a:normAutofit/>
          </a:bodyPr>
          <a:lstStyle/>
          <a:p>
            <a:r>
              <a:rPr lang="en-GB" dirty="0" smtClean="0"/>
              <a:t>Support</a:t>
            </a:r>
            <a:endParaRPr lang="en-GB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4A0E2A5-2B5F-4DF8-AFED-8E6D816AD121}" type="datetime1">
              <a:rPr lang="en-GB" smtClean="0"/>
              <a:t>05/07/2016</a:t>
            </a:fld>
            <a:r>
              <a:rPr lang="en-GB" dirty="0" smtClean="0"/>
              <a:t>	© </a:t>
            </a:r>
            <a:r>
              <a:rPr lang="en-GB" dirty="0" err="1" smtClean="0"/>
              <a:t>Valtech</a:t>
            </a:r>
            <a:endParaRPr lang="en-GB" dirty="0"/>
          </a:p>
        </p:txBody>
      </p:sp>
      <p:sp>
        <p:nvSpPr>
          <p:cNvPr id="7" name="ZoneTexte 6"/>
          <p:cNvSpPr txBox="1"/>
          <p:nvPr/>
        </p:nvSpPr>
        <p:spPr>
          <a:xfrm>
            <a:off x="611560" y="1131590"/>
            <a:ext cx="77768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 smtClean="0">
                <a:hlinkClick r:id="rId2"/>
              </a:rPr>
              <a:t>https</a:t>
            </a:r>
            <a:r>
              <a:rPr lang="fr-FR" dirty="0">
                <a:hlinkClick r:id="rId2"/>
              </a:rPr>
              <a:t>://</a:t>
            </a:r>
            <a:r>
              <a:rPr lang="fr-FR" dirty="0" smtClean="0">
                <a:hlinkClick r:id="rId2"/>
              </a:rPr>
              <a:t>github.com/ValtechInnovation/3dPongPhysics</a:t>
            </a: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>
              <a:hlinkClick r:id="rId3"/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hlinkClick r:id="rId3"/>
              </a:rPr>
              <a:t>https</a:t>
            </a:r>
            <a:r>
              <a:rPr lang="fr-FR" dirty="0">
                <a:hlinkClick r:id="rId3"/>
              </a:rPr>
              <a:t>://</a:t>
            </a:r>
            <a:r>
              <a:rPr lang="fr-FR" dirty="0" smtClean="0">
                <a:hlinkClick r:id="rId3"/>
              </a:rPr>
              <a:t>github.com/ValtechInnovation/3dPongScript</a:t>
            </a: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>
                <a:hlinkClick r:id="rId4"/>
              </a:rPr>
              <a:t>http://blogs.unity3d.com/2011/08/24/unity-hotkeys-keyboard-shortcuts-in-unity</a:t>
            </a:r>
            <a:r>
              <a:rPr lang="fr-FR" dirty="0" smtClean="0">
                <a:hlinkClick r:id="rId4"/>
              </a:rPr>
              <a:t>/</a:t>
            </a: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endParaRPr lang="fr-FR" dirty="0" smtClean="0"/>
          </a:p>
          <a:p>
            <a:pPr algn="ctr"/>
            <a:r>
              <a:rPr lang="fr-FR" dirty="0" smtClean="0">
                <a:solidFill>
                  <a:schemeClr val="accent1"/>
                </a:solidFill>
              </a:rPr>
              <a:t>#</a:t>
            </a:r>
            <a:r>
              <a:rPr lang="fr-FR" dirty="0" err="1" smtClean="0">
                <a:solidFill>
                  <a:schemeClr val="accent1"/>
                </a:solidFill>
              </a:rPr>
              <a:t>ValtechInnovation</a:t>
            </a:r>
            <a:endParaRPr lang="fr-FR" dirty="0" smtClean="0">
              <a:solidFill>
                <a:schemeClr val="accent1"/>
              </a:solidFill>
            </a:endParaRPr>
          </a:p>
          <a:p>
            <a:pPr algn="ctr"/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937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03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3600" dirty="0" err="1"/>
              <a:t>Présentation</a:t>
            </a:r>
            <a:r>
              <a:rPr lang="en-GB" sz="3600" dirty="0"/>
              <a:t> </a:t>
            </a:r>
            <a:r>
              <a:rPr lang="en-GB" sz="3600" dirty="0" err="1"/>
              <a:t>exercice</a:t>
            </a:r>
            <a:r>
              <a:rPr lang="en-GB" sz="3600" dirty="0"/>
              <a:t/>
            </a:r>
            <a:br>
              <a:rPr lang="en-GB" sz="3600" dirty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69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ltech Master">
  <a:themeElements>
    <a:clrScheme name="Valtech">
      <a:dk1>
        <a:sysClr val="windowText" lastClr="000000"/>
      </a:dk1>
      <a:lt1>
        <a:sysClr val="window" lastClr="FFFFFF"/>
      </a:lt1>
      <a:dk2>
        <a:srgbClr val="FBB81F"/>
      </a:dk2>
      <a:lt2>
        <a:srgbClr val="D8D7D7"/>
      </a:lt2>
      <a:accent1>
        <a:srgbClr val="53DAFC"/>
      </a:accent1>
      <a:accent2>
        <a:srgbClr val="8FD543"/>
      </a:accent2>
      <a:accent3>
        <a:srgbClr val="CDDE33"/>
      </a:accent3>
      <a:accent4>
        <a:srgbClr val="5F1686"/>
      </a:accent4>
      <a:accent5>
        <a:srgbClr val="A12091"/>
      </a:accent5>
      <a:accent6>
        <a:srgbClr val="F93B44"/>
      </a:accent6>
      <a:hlink>
        <a:srgbClr val="F93B44"/>
      </a:hlink>
      <a:folHlink>
        <a:srgbClr val="A12091"/>
      </a:folHlink>
    </a:clrScheme>
    <a:fontScheme name="Valtech Bd Cn - Cn Md">
      <a:majorFont>
        <a:latin typeface="Helvetica Neue Condensed"/>
        <a:ea typeface=""/>
        <a:cs typeface=""/>
      </a:majorFont>
      <a:minorFont>
        <a:latin typeface="Helvetica Condensed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1_Valtech Master">
  <a:themeElements>
    <a:clrScheme name="Valtech Magenta">
      <a:dk1>
        <a:sysClr val="windowText" lastClr="000000"/>
      </a:dk1>
      <a:lt1>
        <a:sysClr val="window" lastClr="FFFFFF"/>
      </a:lt1>
      <a:dk2>
        <a:srgbClr val="FBB81F"/>
      </a:dk2>
      <a:lt2>
        <a:srgbClr val="D8D7D7"/>
      </a:lt2>
      <a:accent1>
        <a:srgbClr val="F93B44"/>
      </a:accent1>
      <a:accent2>
        <a:srgbClr val="8FD543"/>
      </a:accent2>
      <a:accent3>
        <a:srgbClr val="CDDE33"/>
      </a:accent3>
      <a:accent4>
        <a:srgbClr val="5F1686"/>
      </a:accent4>
      <a:accent5>
        <a:srgbClr val="A12091"/>
      </a:accent5>
      <a:accent6>
        <a:srgbClr val="53DAFC"/>
      </a:accent6>
      <a:hlink>
        <a:srgbClr val="F93B44"/>
      </a:hlink>
      <a:folHlink>
        <a:srgbClr val="A12091"/>
      </a:folHlink>
    </a:clrScheme>
    <a:fontScheme name="Valtech Bd Cn - Cn Md">
      <a:majorFont>
        <a:latin typeface="Helvetica Neue Condensed"/>
        <a:ea typeface=""/>
        <a:cs typeface=""/>
      </a:majorFont>
      <a:minorFont>
        <a:latin typeface="Helvetica Condensed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2_Valtech Master">
  <a:themeElements>
    <a:clrScheme name="Valtech Vert">
      <a:dk1>
        <a:sysClr val="windowText" lastClr="000000"/>
      </a:dk1>
      <a:lt1>
        <a:sysClr val="window" lastClr="FFFFFF"/>
      </a:lt1>
      <a:dk2>
        <a:srgbClr val="FBB81F"/>
      </a:dk2>
      <a:lt2>
        <a:srgbClr val="D8D7D7"/>
      </a:lt2>
      <a:accent1>
        <a:srgbClr val="8FD543"/>
      </a:accent1>
      <a:accent2>
        <a:srgbClr val="CDDE33"/>
      </a:accent2>
      <a:accent3>
        <a:srgbClr val="5F1686"/>
      </a:accent3>
      <a:accent4>
        <a:srgbClr val="A12091"/>
      </a:accent4>
      <a:accent5>
        <a:srgbClr val="53DAFC"/>
      </a:accent5>
      <a:accent6>
        <a:srgbClr val="F93B44"/>
      </a:accent6>
      <a:hlink>
        <a:srgbClr val="FF0045"/>
      </a:hlink>
      <a:folHlink>
        <a:srgbClr val="A12091"/>
      </a:folHlink>
    </a:clrScheme>
    <a:fontScheme name="Valtech Bd Cn - Cn Md">
      <a:majorFont>
        <a:latin typeface="Helvetica Neue Condensed"/>
        <a:ea typeface=""/>
        <a:cs typeface=""/>
      </a:majorFont>
      <a:minorFont>
        <a:latin typeface="Helvetica Condensed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3038</TotalTime>
  <Words>396</Words>
  <Application>Microsoft Office PowerPoint</Application>
  <PresentationFormat>Affichage à l'écran (16:9)</PresentationFormat>
  <Paragraphs>130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19</vt:i4>
      </vt:variant>
    </vt:vector>
  </HeadingPairs>
  <TitlesOfParts>
    <vt:vector size="30" baseType="lpstr">
      <vt:lpstr>Helvetica Neue Condensed</vt:lpstr>
      <vt:lpstr>Wingdings</vt:lpstr>
      <vt:lpstr>Arial</vt:lpstr>
      <vt:lpstr>Helvetica Condensed Medium</vt:lpstr>
      <vt:lpstr>Georgia</vt:lpstr>
      <vt:lpstr>Adobe Devanagari</vt:lpstr>
      <vt:lpstr>Helvetica LT Std</vt:lpstr>
      <vt:lpstr>Calibri</vt:lpstr>
      <vt:lpstr>Valtech Master</vt:lpstr>
      <vt:lpstr>1_Valtech Master</vt:lpstr>
      <vt:lpstr>2_Valtech Master</vt:lpstr>
      <vt:lpstr>Présentation PowerPoint</vt:lpstr>
      <vt:lpstr>Présentation PowerPoint</vt:lpstr>
      <vt:lpstr>Qui sommes nous ?  </vt:lpstr>
      <vt:lpstr>Valtech</vt:lpstr>
      <vt:lpstr>Les coachs</vt:lpstr>
      <vt:lpstr>Organisation du workshop  </vt:lpstr>
      <vt:lpstr>Organisation du workshop</vt:lpstr>
      <vt:lpstr>Support</vt:lpstr>
      <vt:lpstr>Présentation exercice  </vt:lpstr>
      <vt:lpstr>Le pong original</vt:lpstr>
      <vt:lpstr>Le pong 3D</vt:lpstr>
      <vt:lpstr>Les règles de l’exercice !</vt:lpstr>
      <vt:lpstr>Les règles avancées !</vt:lpstr>
      <vt:lpstr>Les barres  </vt:lpstr>
      <vt:lpstr>Présentation PowerPoint</vt:lpstr>
      <vt:lpstr>La balle  </vt:lpstr>
      <vt:lpstr>Présentation PowerPoint</vt:lpstr>
      <vt:lpstr>Présentation PowerPoint</vt:lpstr>
      <vt:lpstr>Valtech Innovation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Ulrich // La boite à slides</dc:creator>
  <cp:lastModifiedBy>Julien Pavon</cp:lastModifiedBy>
  <cp:revision>230</cp:revision>
  <dcterms:created xsi:type="dcterms:W3CDTF">2015-04-22T07:58:45Z</dcterms:created>
  <dcterms:modified xsi:type="dcterms:W3CDTF">2016-07-05T13:13:58Z</dcterms:modified>
</cp:coreProperties>
</file>

<file path=docProps/thumbnail.jpeg>
</file>